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notesSlides/notesSlide3.xml" ContentType="application/vnd.openxmlformats-officedocument.presentationml.notesSlide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tags/tag2.xml" ContentType="application/vnd.openxmlformats-officedocument.presentationml.tags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3.xml" ContentType="application/vnd.openxmlformats-officedocument.presentationml.tags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14" r:id="rId2"/>
    <p:sldId id="315" r:id="rId3"/>
    <p:sldId id="257" r:id="rId4"/>
    <p:sldId id="258" r:id="rId5"/>
    <p:sldId id="316" r:id="rId6"/>
    <p:sldId id="259" r:id="rId7"/>
    <p:sldId id="260" r:id="rId8"/>
    <p:sldId id="261" r:id="rId9"/>
    <p:sldId id="262" r:id="rId10"/>
    <p:sldId id="264" r:id="rId11"/>
    <p:sldId id="263" r:id="rId12"/>
    <p:sldId id="277" r:id="rId13"/>
    <p:sldId id="270" r:id="rId14"/>
    <p:sldId id="311" r:id="rId15"/>
    <p:sldId id="287" r:id="rId16"/>
    <p:sldId id="286" r:id="rId17"/>
    <p:sldId id="289" r:id="rId18"/>
    <p:sldId id="293" r:id="rId19"/>
    <p:sldId id="312" r:id="rId20"/>
    <p:sldId id="294" r:id="rId21"/>
    <p:sldId id="313" r:id="rId22"/>
    <p:sldId id="291" r:id="rId23"/>
    <p:sldId id="282" r:id="rId24"/>
    <p:sldId id="279" r:id="rId25"/>
    <p:sldId id="307" r:id="rId26"/>
    <p:sldId id="295" r:id="rId27"/>
  </p:sldIdLst>
  <p:sldSz cx="9144000" cy="6858000" type="screen4x3"/>
  <p:notesSz cx="7102475" cy="9388475"/>
  <p:embeddedFontLst>
    <p:embeddedFont>
      <p:font typeface="Impact" panose="020B0806030902050204" pitchFamily="3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ey, Tamera" initials="WT" lastIdx="1" clrIdx="0">
    <p:extLst>
      <p:ext uri="{19B8F6BF-5375-455C-9EA6-DF929625EA0E}">
        <p15:presenceInfo xmlns:p15="http://schemas.microsoft.com/office/powerpoint/2012/main" userId="S-1-5-21-2129884937-3754521737-2310713031-2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4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E3FAB0BD-3A09-4081-A2C5-265F0FE86748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B3BC55A-0779-4C75-8B94-C776850C0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3:55:19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8602 6604 56 0,'-6'0'24'0,"3"3"-18"0,-3-3-4 0,3 0-2 16,-3 0 0-16,0 0 0 15,0 0 0-15,0 0 0 16,0 0 2-16,0 0 1 16,-3 0-1-16,3-3 1 15,0 0 2-15,0 1 4 16,0-1-6-16,0 0-2 15,0 1-3-15,3-1 0 16,-3 0-5-16,3 1 0 0,0-1-2 16,0 1 1-16,0-1 5 15,0 0 3-15,3-2 1 16,0 2-1-16,-2-2 1 16,-1 2-1-16,3-2 2 15,-3 2 1-15,0 1 1 16,3-1 2-16,-3 0-3 15,0 1 0-15,0-1 1 16,0 1 0-16,-3-1 0 16,0 0 0-16,0 1 2 15,0-1 1-15,0 0 5 16,3 1 3-16,-3-1-8 16,0 0-2-16,0 3-3 15,0-2 1-15,0 2-4 16,-3 0 0-16,0 0 5 15,3-3 2-15,-3 3 4 16,0 0 4-16,1 0-4 16,-1 0 2-16,0-3-7 0,0 3-3 15,0 0-1-15,0 0-1 16,0-2 0-16,3-1 0 0,0 1 0 16,0-1 0-1,0-2 0-15,0-1 0 0,0 4 0 16,0-1-3-16,0 0 2 15,-3 3 1-15,3-2 2 16,-2-1-6-16,2 3 1 16,0 3-1-16,0-1 2 15,-3 1-4-15,3 2 2 16,-3 1 2-16,3 2 3 16,0-1-2-16,0 1 0 15,0 3 1-15,0 0 0 16,-3 2 0-1,3 0 0-15,0 0-3 0,0 3 2 0,0 0 1 16,0 0 2-16,0 0-1 16,1 0-1-1,-1 0-4-15,3-1 0 0,3-1 2 16,0-1 1-16,0 0 1 16,3 0 2-16,3-2-3 15,-1 2 0-15,-2 0-4 16,3 1-1-16,0-1-4 15,3 0-12 1,0 0 3-16,0 0-2 16,0 1 4-16,0-1 7 15,0 0 5-15,0 0 4 0,0-2 1 16,0 2 0 0,0-2 2-16,0-3-3 0,-1 0 0 15,4 0 3-15,0-3 1 16,0 0-4-1,0 0 1-15,3-2 0 16,-3 0 0-16,3-3 4 0,0 0 2 16,3 0-2-16,-1-3-1 15,4-2 1 1,0 0 0-16,0-1 2 0,0-2 3 16,0-2-4-16,-1-1-3 0,-2-5 3 15,0 6 1-15,-3-1 6 16,-3 1 5-1,-3-1-7-15,0 0-3 16,-3-2-2-16,0 0-1 16,-3 0-5-16,0-3-1 0,-3 0 7 15,0 0 6 1,-3 0-3-16,0 0-2 0,0 0-3 16,-3-2-3-16,0 2 1 15,0 0-1-15,-3 0 2 0,0 3-1 16,0 0 2-16,-3 0-2 15,0-1-1-15,-3 1-2 16,0 3-1-16,1-4-1 0,-1 4 0 16,3-4-2-16,0 4-1 15,0-3-1-15,0 2 2 16,0 1-12 0,3-1-40-1,0 0-7-15</inkml:trace>
  <inkml:trace contextRef="#ctx0" brushRef="#br0" timeOffset="17153.848">10206 6882 64 0,'9'5'27'0,"-6"0"-21"0,3-2 5 0,-3 0 3 16,0 2-8-16,3 0-3 15,0 1 0-15,3-1 2 16,2 0-4-16,1 0-3 16,3 1 1-16,0 2 0 15,3-3 1-15,3 3 0 16,3 0 0-16,2-3 0 15,1 0 4-15,3 1 2 16,0-1 2-16,2 0 2 0,1 1-3 16,3-1 1-16,3 0 1 15,2 0 2 1,1 1 1 0,0-1 0-16,2 0-6 0,1-2-2 15,0-3-2-15,2 0 1 0,4 0 0 0,-1 0-1 16,4 0 1-1,0-3-2-15,-1 1 2 0,-2-1-2 16,2-2 2 0,-2 2-2-16,3 0 2 0,-4 1-2 15,1 2-1-15,-1-3 1 16,-2 1 1-16,0-1-1 16,-1 0 2-16,1 1-2 15,2 2 2-15,-2 0-2 16,0 0-1-16,-1 0 1 15,-2 0-1-15,0 0 0 16,-1-3 0-16,1 0 0 0,0 1 2 31,-1 2-3-31,4 0 0 0,-4 0 1 0,1 0 0 16,0-3 0 0,-4 0 2-16,1 3-3 0,0 0 0 15,-1-2-1 1,1-1 0-16,0 3 4 0,-1 0 1 15,1 0-1-15,3-3 1 16,-1 1-4-16,-2-1 0 16,3 0 1-16,-4 1 2 15,1 2 1-15,0-3 3 16,-1 3-3-16,1 0-2 0,0 0 0 16,-1 0-1-1,1 0-3-15,0-2 2 0,2-1 1 16,-2 0 2-16,3-2-1 15,-1 0 2 1,1 2-2-16,3-2 2 0,-4-1-2 16,1 4 2-16,-3-3 0 15,-1 2 1-15,1 0-2 16,-3 1 1-16,-1-4 0 16,1 6 3-16,0 6-3 15,-4-6-2-15,4 0 0 16,-3-6-1-16,0 6 0 15,8-5 0-15,1 0 0 16,-3-1 2-16,-1 4-1 16,4-4-1-16,-3 1-2 15,-1 0 1 1,4 5 1-16,-3-3 0 0,-7 1 0 16,4 2 2-16,0 0-1 0,-1-3-1 15,1 3 1-15,0 0-1 16,-1 0-3-16,1 3 2 15,0 5 1-15,-3-6 0 16,2 3 0 0,-2-5 0-16,0 6 0 0,-1-4 2 15,4 1-1-15,-3-3-1 0,0 3 1 32,-1-3-1-32,1 0 0 0,0 2 2 15,-4-2-1-15,1 3 2 16,-3 0-2-16,0-1-1 15,0-2 1-15,-1 0-1 0,-2 0-3 16,3 0 2-16,-6-2 1 16,-1 2 2-16,-2 8-1 15,0-8 2-15,0-6-4 16,0 12-2-16,-3-1-5 16,0 0 0-16,-4 0-38 15,-2-2-14-15,0 5-16 16</inkml:trace>
  <inkml:trace contextRef="#ctx0" brushRef="#br0" timeOffset="21005.9608">8673 7750 116 0,'6'-3'44'0,"-3"0"-35"0,3 1 5 0,-3 2-1 15,0 0-8-15,3-3-1 16,0 0-2-1,0 1-2-15,3-1 1 0,0 0-4 0,2 1 2 16,1-3 1-16,3-1 2 16,0 1-3-16,3 0 0 15,0-1 1-15,3-2 0 16,-1 3 0-16,1-3 2 16,3 0 1-16,0 0 3 15,3 0 1-15,0 0 3 16,2 1-3-16,4 1-2 15,-3-2 0 1,0 3 1-16,-1 0-3 0,4 2 0 16,-3 0-1-16,-3 1 1 0,-1 4-2 15,-2 1 2 1,0 0 2-16,0 2 2 0,0 0-3 16,-1 1-3-16,1-1 2 15,0 0 0-15,3 0-1 16,0 1 1-16,-1-1 0 15,1 0 1-15,-3 1 0 16,3-1 0-16,3-2 0 16,-1 2 2-1,1-2-5-15,0-1-1 0,0-2-2 16,2 3 0-16,1-1 2 16,3 4 0-16,-3-4 2 15,2 1 1-15,1-3-4 16,0 5-1-16,0-5 3 15,-1 3 1-15,4 0 0 0,3-1 1 16,-4 1 0-16,1 0 1 16,3 2 0-16,-4-3 0 15,4 1-2-15,-3 0-2 16,-1-1 1-16,-2 4-1 16,3-4 2-16,-3 1 3 15,-1-3-2 1,4 3 0-16,0-1 1 15,-1-2 0-15,1 0 0 0,0 0 0 0,-1-2-2 16,1-4 1 0,0 1-2-16,0-3 2 0,-1-2-4 15,1 2 0-15,3 0 1 16,-1-3 2 0,1 1-3-16,-3-1 0 0,5 0 1 15,-5 1 2 1,3 2-1-16,-1 0-1 15,-2 0-2-15,0 0 1 0,-4 0 1 16,-2 3 2-16,-3-1-1 16,0 1-1-16,-6 0 1 15,-4 0 1-15,1 2-1 16,3 0 2-16,-3 1-2 16,-3-1-1-16,-3 3 1 15,-4 0 1 1,1 0-1-16,-3 0-1 0,-3 0 1 15,0 0-1-15,0 0 0 0,-3 3 2 16,0-3 1 0,-3 0 1-16,3 0 0 15,-3 0 2-15,0 0-1 0,0 0 0 16,0 0-3-16,0 0-2 16,0 0 1-16,0 0 1 15,3 0 1 1,-3 0 1-16,0-3 0 0,0 3 0 15,0 0 0-15,0 0 0 16,0 0-2-16,0 0-2 16,0 0 1-16,0 0-1 15,0 0 0-15,0 0 0 16,0 0 0-16,0 0 2 0,0 0-3 16,0 0 0-16,0 0 1 15,0 0 0-15,0 0 0 16,0 0 2-16,0 0-3 15,0 0 0-15,-3 0 1 16,-3-3 0-16,0 1-3 16,-3-1 0-16,0-2-12 15,-3-1-5-15,1 1-3 16,-1 0 2-16,0-3-18 16,3 3-7-16,0-1-46 15</inkml:trace>
  <inkml:trace contextRef="#ctx0" brushRef="#br0" timeOffset="24945.2188">14635 7779 104 0,'33'2'41'0,"-18"-2"-32"0,11 3 2 0,-14 0 1 15,6-1-4-15,6 4 3 16,3-1-2-16,3 0 2 0,2-2-2 16,4-3 0-16,3 0-5 15,2 0-1-15,1 0 3 0,3 0-1 16,2 0 0-16,1 0-6 15,0 0-1-15,-1 0 3 16,4-3 1 0,-1 1 2-16,1-1 0 0,3 0 0 15,-7 3 0 1,1 0 2-16,-4 0 1 0,1-2 1 16,-3-1 2-16,-1 0-3 15,1 3 1-15,0 0-1 16,-3 0 1-1,-1 3-4-15,1 2-1 16,0 1-1-16,2-4 1 0,1 1-4 16,0-3 0-1,2 0 1-15,1 0 2 0,-3 0 1 16,-1-3 1-16,1 1 0 16,0 2 0-16,-1 0 0 15,1-3 0-15,-3 0-2 0,2 1-2 16,-2-1 1-16,0 0 1 15,8 3-1 1,1-2-1-16,-3 2 1 0,-1 2-1 16,1-2 0-16,-3 0 0 15,-4 0 0-15,1 0 2 16,0-2 1-16,-4 2 3 16,1 0-1-16,0 0 0 15,3-3-3-15,-4 3 1 16,1 0-2-16,3-3 2 15,-1 1-4-15,-2-1 0 16,-3-2 1-16,0 0 0 0,-1-1 0 16,1 4 0-1,0-4 0-15,-3 4 0 0,-1-4 0 16,4 6 2-16,-9-2-1 16,0 2-1-1,-3 0 1-15,-4 0 1 0,-2 0-3 16,-3 0-2-16,-3 0 4 15,0 2 1-15,-3-2-3 16,0 3 1-16,-3-3 0 16,0 0 0-16,0 0-3 15,0 0 2-15,0 0-1 16,-3 0 0-16,0 0 0 16,-3 5 0-16,0 1-3 15,3-6 1-15,-6 5-9 16,0-2-4-16,6-3-13 0,-6 2-6 15,0 1-36 1,-3-1-32 0,3 4 38-16</inkml:trace>
  <inkml:trace contextRef="#ctx0" brushRef="#br0" timeOffset="33033.4185">1047 8869 192 0,'-21'-21'71'0,"15"13"-55"0,0-3-2 16,3 8-6-16,0 1-6 15,3-1-2-15,0 1-2 16,0 2 1-16,3 0 1 16,0 2-3-16,3 3 2 0,3 3-1 15,3 3 0-15,3 0 2 16,9 4 2-16,-6 1-3 15,5 3 0-15,1-1 3 0,3 1 1 16,-3-1 1 0,-6 1 0-16,3-1 0 15,-4 1 0-15,1 0-5 16,3 2-1-16,-6-3 1 16,-6 1 0-16,3-3-2 15,-3-1 0-15,0-4-31 0,-3-3-15 16,0-8-24-1</inkml:trace>
  <inkml:trace contextRef="#ctx0" brushRef="#br0" timeOffset="33312.8154">1312 8715 132 0,'-6'6'49'0,"3"2"-38"0,-3 5 4 0,0-3-2 0,0 4 0 16,-3 4 5-16,0 9-8 15,0 2-3-15,0 2-4 16,0 1-3-16,1 0 1 0,-4 0 1 16,0-3 1-16,0 0-1 0,-3-3-2 31,-3-2 1-31,3-3 1 0,0-5-3 0,0 0 0 15,-2-5-17 1,5-3-5-16,-6-3-49 16</inkml:trace>
  <inkml:trace contextRef="#ctx0" brushRef="#br0" timeOffset="33655.1643">773 9123 176 0,'21'-5'68'0,"0"-1"-52"0,12-4-8 16,-16 4-4-1,4-2-6-15,12 0 0 0,9 1 2 16,-4-1 0-16,7 0 0 16,0 0 0-16,-7-3 0 0,7 1 0 15,-6-1 2-15,2-2-3 16,1 0 0-16,-6-1-1 16,-1-2-2-16,1-2-26 15,-9 2-54 1,0-2 2-16</inkml:trace>
  <inkml:trace contextRef="#ctx0" brushRef="#br0" timeOffset="34292.1314">1342 8472 212 0,'-36'-32'79'0,"24"24"-61"0,-15-2-5 0,18 7-5 16,-6 0-16-16,-2 3-2 0,-7 3-6 15,-3 5-3-15,-12 5 11 16,1 8-1-16,-4 6 4 15,-3 5 1-15,4 2 2 16,-10 3 1-16,6 5 1 0,-8 6 0 16,8 2 0-16,-2 1 0 15,5 1 0-15,6 1 2 16,0 6 1 0,13 4-1-16,5 1 1 0,12 2-4 15,6-3-2-15,9 1-1 16,15-1 0-16,8-2 3 15,10-5 2-15,9-9-2 16,5-7 0-16,4-8 1 16,5-11 0-16,7-11 4 15,-7-7 2-15,3-11 6 16,4-13 3-16,-10-8-2 16,4-6 0-16,-7-7-1 0,-5-13 0 15,-6-4-4 1,-7-1-3-16,-14 1 4 15,-3-2 2-15,-12-2 0 0,-12-3 1 16,-12-3-6-16,-15 0-4 16,-15-8-4-16,-11 11-1 15,-1 16-1-15,-14 5 0 16,-7 8 3-16,1 8 0 16,-9 8-6-16,-4 10 0 15,4 9-17-15,-3 4-4 16,5 11-63-16,4 11-30 15,-3 3 60-15</inkml:trace>
  <inkml:trace contextRef="#ctx0" brushRef="#br0" timeOffset="38989.7818">10557 8996 104 0,'0'-5'38'0,"0"5"-29"0,-3-3-1 0,3 3-2 16,-3-3 2-16,0 1 3 15,0-1 5-15,0 0 4 16,-3 1-6-16,3-1-1 16,0 0-7-16,-3 1-2 15,0-1-2-15,0 3-4 0,1-3 1 16,-1 1 1-16,-3 2 2 16,0-3-3-16,0 1 0 15,0-1 1-15,0 0 2 16,0 1 1-16,0-1 1 0,0 0-2 15,0 3 1-15,0 0-2 16,0 0-1 0,0 0 1-16,0 3 1 0,-2 2-3 15,2-2 0-15,0 2 1 16,0 0 0 0,0 1 0-16,0-4 0 0,0 1 0 15,0 0 0 1,0-1 0-16,0 1 2 0,0 2-3 15,0 1-2 1,0-1 4-16,0 0 3 0,1 0-3 16,-1 3-1-16,0 0-2 15,0 0-2-15,3 3 3 16,0 2 0-16,0 0 1 16,3 3 0-1,0 0 0-15,0 3 2 16,0-1-8-16,0 1-1 0,0-1 8 0,0 1 4 15,0-3-2 1,3-1 0-16,-3 1-3 16,3 0-1-16,0-3 1 15,0 3 2-15,3-3-3 16,0-2-2-16,3 0 2 0,3-1 2 16,3 1 0-1,3-1 2-15,3 1-4 16,2-3-2-16,4 0-5 0,0 0 0 15,0-3-3 1,0 0 0-16,2-2 1 0,1-3 4 16,0-3-4-16,0-2 2 15,-3 0 6-15,-1-1 6 16,1-4 0-16,0 2 1 16,0-3-3-16,-3 1 1 15,-3-1-2-15,-4 1-1 16,-2-1 1-16,-3 3 1 15,0-2-1-15,-3 2-1 0,-6-3 3 16,0 0 2-16,-6-2-7 16,0 0 0-1,-3 0-7-15,0-3 1 0,-2-3-29 16,2-2-33 0,0 0 17-1</inkml:trace>
  <inkml:trace contextRef="#ctx0" brushRef="#br0" timeOffset="46074.1372">19523 9345 228 0,'5'-11'88'0,"-2"11"-69"0,6-7-16 0,-6 7-12 16,3 0-4 0,0 0 5-16,0-3 3 0,3 0 3 15,0 1 1-15,3-4 1 0,0 1 2 16,3-3 3-16,0 0 4 16,3-2 0-1,2-1 2-15,7-2-4 0,0 2-2 0,0-2-2 16,2 2 0-16,4 1-2 15,0 2-1-15,3 3 1 16,2 2-1-16,4 3-3 16,3 0 0-16,2 3 2 15,4 5 0 1,5-1-4-16,4 1 1 0,3 0-3 16,5 0 0-16,0 0 4 15,4 3 3 1,2-3 1-16,1 0 2 15,-1 2-2-15,6 1 2 0,-2 2-2 0,-1 3 2 16,1 0-4 0,-1 2 0-16,3-2-1 15,1 3 0-15,-1-1-5 0,-2-2 0 16,2 0-4 0,-6-5 0-16,1-6 6 0,-4-2 4 15,-5-3 4-15,-1 0 1 16,-8-3 0-16,-7 0 2 15,1 1-5-15,-6 2-3 16,-7 0-70 0,-2 0-42-1,-6 0 47-15</inkml:trace>
  <inkml:trace contextRef="#ctx0" brushRef="#br0" timeOffset="47763.0745">9247 9988 192 0,'3'-5'74'0,"3"5"-58"0,0-6 3 15,-6 4-4-15,3 2-10 16,0-3-1-16,-3 3 0 0,0-2 2 15,0-1-3 1,0 0 5-16,0 1 2 0,-3 2-3 0,-3 0 1 16,-3-3-3-16,0 3 2 15,-2 0-4-15,-1 0 0 16,-3 0 1-16,-3 0 0 16,-6 0-2-16,0 0 1 15,-2 0 0-15,-4 3 1 16,-3-1-2-16,-3 1-2 15,1 0 1-15,-1-1 1 16,-3 3-1-16,0 1-1 16,1-1-2-1,-1 0 1-15,0 1 1 0,1-1 2 16,-1-2-3-16,3-1-2 16,1-2 2-16,-1 0 2 0,0 0 0 15,3-2 2-15,1-1-2 16,-1 0-1-1,0 1 3 1,0-4 0-16,-2 1 1 0,-1 0 0 16,0-1-5-16,3 4 1 0,1-1 0 15,-4 1 0-15,0-1 0 16,1 0 0-16,-4 1 0 16,0-1 0-1,1 0 0-15,-4 1 0 0,3-1 0 16,0 0 0-16,1 1-3 15,-1-1 2-15,0 0-1 16,1-2 0-16,-4 2 0 16,0 1-2-16,1-1-2 15,-4 3 1-15,3 0 5 16,1 3 2-16,-1 2-3 16,-3 0-1-16,1 1-4 15,-1-1 1-15,0 3-2 0,1 0 0 16,2 0-3-16,0 2 1 15,1 1 0-15,2-3 1 16,0 0 2-16,-2 0 2 16,2 0-1-16,-3 0 4 15,4-3 0 1,2-2 1-16,0-1-3 16,3 1 2-16,1-3-1 0,2 3 0 0,0-3 0 31,3 0 0-31,1 0 0 0,2 0-2 15,0 0 0-15,0 2 3 0,0-2 0 16,3 0 1-16,1 0 0 16,-1 0 2-1,0 0-1-15,3 0-1 16,0 0-15-16,0 0-5 0,-2 0-43 16,2 0-34-1,3 0 35-15</inkml:trace>
  <inkml:trace contextRef="#ctx0" brushRef="#br0" timeOffset="49904.9277">11292 9930 252 0,'-15'-16'93'0,"9"8"-72"0,1 0-8 0,2 5-10 0,0 1-4 15,3-1 2-15,-3 0-5 16,3 1 1-16,0-1 1 15,0 3 1-15,3 0 3 0,3 0-3 16,-1 3-2-16,4-1 2 16,3 1 2-1,3 0-2-15,6-1 0 16,6 1-1-16,3 0 0 0,5 2 2 16,4 0 2-1,3 1-3-15,5-1 0 0,4 3 1 16,0 0 0-16,5 2 0 0,4 1 2 15,2 0-3 1,4 2 0-16,-1 0 1 0,4 0 0 16,-1 3 0-16,3-3 0 15,7 1 0-15,-7-4 2 16,1 3 3 0,-1 1 2-16,4-4-3 0,-1-2-1 15,0-3 1 1,1 1 0-16,-1-4-2 0,1 1-2 15,-4 0 3-15,1-1 2 16,-1 1-4-16,0-3-1 16,1 0-2-16,2 0 0 15,-2 0 2-15,2 0 0 16,-2 0 0-16,-1 0 0 16,0 3 0-16,-2-1 2 15,-1 1-3-15,4-3 0 0,-4 2 1 16,1-2 2-16,-1 0-1 15,1 3-1-15,-4-3 1 16,4-3-1-16,-1-2 0 16,-3 0 0-16,1-3 0 15,-1 0 0-15,-5 0 4 16,0 0 2-16,-4 0-2 16,-5 0-1-16,-1 3-1 15,-2-3 1-15,-3 5-2 16,-1 1-1-16,-2-1 1 0,-3 3-1 15,-4 0 0-15,-2 0 0 16,0 0 0-16,-3 3 0 16,-4-1 0-16,1 6 0 15,-3-2 0 1,-3-1 0-16,-3 3-3 16,-1 0 0-16,1 0-9 0,-3 0-3 15,0 2-21 1,0-2-9-16,6 3-53 15</inkml:trace>
  <inkml:trace contextRef="#ctx0" brushRef="#br0" timeOffset="50794.1784">18728 10078 208 0,'0'-13'77'0,"0"7"-60"0,6 1-16 15,-6 5-11-15,3 0 2 16,3 0 6-16,3-2 6 15,3-1 3 1,5 0-3-16,4 1 2 0,3-4 3 0,3 1 1 16,3 2 4-1,5-2-1-15,4 0 2 0,6-1-6 16,5 1-3-16,4 0-3 16,8 0-3-16,4-1 1 15,5 1 1-15,4 0 1 16,2 2 1-16,3 0-2 0,4 1 1 15,5-1 0 1,0 3 1-16,7 0-7 0,2-2 0 16,6-1 3-16,0 0 2 15,0 1 2 1,4-1 0-16,-1 0 0 16,-6 1 0-16,-3-1 0 0,0 0 0 15,-5 3-2 1,-7 3 1-16,-3 0-4 15,-5 2-2-15,-10 3-3 0,-5 0-1 16,-7 0-1-16,-5 0 0 16,-10 0 2-16,-5 0 4 15,-6-1-4-15,-6-1 2 16,-3-1 0-16,-1 0 2 16,-5 1-8-16,-3 2-3 15,-6 0-11-15,-6-1-5 0,-6 4-44 16,-6 0-35-1,-9-3 41-15</inkml:trace>
  <inkml:trace contextRef="#ctx0" brushRef="#br0" timeOffset="51810.7961">5363 11708 220 0,'-3'0'82'0,"0"5"-64"0,6 3-7 16,0 3-8-16,0 2-7 15,0 5 3-15,0 4-2 16,-3 7 1-16,0 8 2 0,-3 5 4 0,0 8 2 15,0 11 2-15,-3 0 0 16,3 5 2-16,0 8 1 16,6 3-1-16,0 0 1 15,3-1-6 1,3 1-3-16,3 0-1 0,3 2-1 16,0-7 0-1,0-6 2-15,-1-5-3 0,1-8-2 16,-3-6-18-16,0-7-7 15,-3-8-14-15,-3-11-4 16,0-11-37 0</inkml:trace>
  <inkml:trace contextRef="#ctx0" brushRef="#br0" timeOffset="52117.7932">5887 11830 288 0,'-6'-6'110'0,"3"6"-86"0,0 0-9 0,3 0-10 0,0 3-9 16,0 5 3 0,3 5-2-16,3 8-1 0,0 14 3 15,3 12-7-15,0 14 1 0,3 5 1 16,0 6 1-16,2 2 0 15,4 0 4-15,0 3 0 16,0-3 1-16,-3-6 0 16,0-1 2-16,-3-1-3 15,-3-8 0-15,0-5-17 0,-4-3-5 16,1-10-82 0</inkml:trace>
  <inkml:trace contextRef="#ctx0" brushRef="#br0" timeOffset="52449.7911">6080 12586 280 0,'-26'-8'107'0,"14"3"-83"0,-6 2-9 16,9 3-9-16,-3 0-8 15,-6 3 0-15,-6 2 0 16,-5 3-2-16,-7 3 3 16,-3 2 0-16,-6-2 3 15,4-1-1-15,-4 1-1 16,1-3-4-16,2-3 0 0,3-2-9 15,6-3-4-15,7-3-33 16,5-5-13-16,12-8-29 16</inkml:trace>
  <inkml:trace contextRef="#ctx0" brushRef="#br0" timeOffset="53159.3147">6488 12951 312 0,'-21'-18'118'0,"15"13"-92"0,-3-9-18 16,6 12-15-16,-2-4-19 16,-1 1-1-16,-3 0 3 15,-3-1 2-15,0 4 13 16,-3 2 2-16,3 2 3 0,-3 6 5 0,3 3 1 16,0 2 0-1,0 6-2-15,3 5 1 16,4-1-1-16,2 1 0 0,6 3 0 15,2-4-3 1,4 1 2-16,6 0 1 0,3-3 2 16,0-5-1-16,3-3 2 15,0-5 2-15,0-2 2 16,-1-6 3-16,1-3 4 16,0-5-6-16,-3-3-2 15,0-4 1-15,-6 1 0 16,-3-2-1-16,-3 1 1 15,-3-4-2 1,-6 1 0-16,-3-1-3 0,-3 3-2 16,-3 3-2-16,0 2-1 15,-3 1-5-15,0 4 0 16,0 1-7-16,0 5-3 0,0-2-12 16,4 2-4-1,2 2-127 1,12 3 74-1</inkml:trace>
  <inkml:trace contextRef="#ctx0" brushRef="#br0" timeOffset="53856.6043">5667 14430 320 0,'-12'0'121'0,"9"3"-95"0,-3 2-11 16,6 3-12-16,-3 5-13 0,3 11 1 16,3 13 3-1,3 6 3-15,3 7 2 0,0 8 1 0,5 8 0 16,1 3-3-16,3 0 2 16,0 0 3-1,3 2 1-15,0 1-1 0,0-4-2 16,-1-2-2-16,4-5 1 15,-3-5 1-15,0-6 0 0,0-2-16 16,3-9-4 0,-1-4-19-16,1-11-7 15,-3-8-53 1,0-11-28-16,3-10 62 16</inkml:trace>
  <inkml:trace contextRef="#ctx0" brushRef="#br0" timeOffset="54155.928">6229 14653 256 0,'-6'0'96'0,"6"-3"-75"0,0 3-8 15,0 0-9-15,0 5-8 0,0 6 0 16,3 5 0-16,3 8 3 15,0 7 0 1,3 9 1-16,3 5 2 0,0 5-1 0,3-2-1 16,0-1-2-16,0 1 1 15,2 0 1-15,-2-3 2 16,0 0-3 0,0-6 0-16,-3-2-8 15,3-2-4-15,-6-6-42 0,3-5-18 0,-3-8-10 31</inkml:trace>
  <inkml:trace contextRef="#ctx0" brushRef="#br0" timeOffset="54500.3548">6271 15153 316 0,'-15'-8'121'0,"6"5"-95"16,-3-7-15-16,6 7-15 15,-3 0-20-15,-3 1-5 0,-3-4 11 16,-2 4 8-16,-4-1 6 15,-6 3-8-15,-9 0-2 0,-2 0 7 0,-7 3 6 16,0-1 5-16,1 1 5 16,2 0-4-16,3-3-3 15,1 0-15-15,5-3-4 16,3 0-70 0,6-2-44-16,3-3 59 15</inkml:trace>
  <inkml:trace contextRef="#ctx0" brushRef="#br0" timeOffset="55012.076">6825 15251 332 0,'-3'8'126'0,"3"-8"-98"0,-3 0-8 0,3 0-10 15,0 0-30 1,-3 5-7-16,6 5 3 0,0 9 1 15,2 5 14-15,4 7 2 0,0 4 3 16,0-1 3-16,0 1 0 0,0-4 1 16,0-1 2-16,-3-1-1 15,3-3-1-15,-6-2-6 16,0 0-1-16,-3-3-48 16,-3-3-18-1,-3-4-18-15</inkml:trace>
  <inkml:trace contextRef="#ctx0" brushRef="#br0" timeOffset="56823.5298">7039 12076 312 0,'-9'5'115'0,"6"-2"-89"0,3-6-41 0,0 6-22 15,3-1-6-15,6 3 3 0,0 3-15 16,3 0-6-16,0 0-10 16,-1 0-4-16</inkml:trace>
  <inkml:trace contextRef="#ctx0" brushRef="#br0" timeOffset="57118.7475">7271 12811 364 0,'-21'-16'134'0,"12"11"-104"0,0-6-19 0,6 9-15 16,0-1-27-1,0 0-8-15,0 3-32 0,3 0-15 16,3 0-20-16,3 0-10 16</inkml:trace>
  <inkml:trace contextRef="#ctx0" brushRef="#br0" timeOffset="57620.9079">7536 14814 412 0,'-9'-8'154'0,"3"0"-120"0,3 0-34 0,3 6-22 16,0-1-36-16,3 0-9 15,3 1-15-15,3 2-4 0,0 2-15 16,6 4-4 0</inkml:trace>
  <inkml:trace contextRef="#ctx0" brushRef="#br0" timeOffset="57852.5336">7863 15383 376 0,'-3'-5'140'0,"0"5"-109"0,-3-6-11 0,3 4-13 16,3-4-30 0,0-2-10-1,3 0-47-15,3-2-19 0,6-3-21 16,0 2-6-16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13:42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6399 6337 328 0,'-39'10'0'0,"-17"4"-3"15,29-9 0 1,-15 3 2-16,-8 0 2 16,-10-3 4-16,-5 3 2 15,-7 0-3-15,-2-3 8 0,-7 1 5 0,-8-1-1 16,0 3 3-16,-4 0-10 15,-2 0-3-15,-6 2-4 16,-6 1-2-16,-6 2 1 16,-6 0-1-16,-3 3 0 15,-6 3 0-15,-9-4 0 16,0 7 0-16,-3-4-7 16,-6 1 0-16,6-1 3 15,-3-2 4-15,-3-3-1 16,4 1-2-16,5-4 2 15,-6 1 0-15,9-3 1 16,0 0 2-16,0-3-3 16,9 0 0-16,0-2-1 15,3-3-2-15,9-3-4 0,6-2-2 16,5-6-2 0,7-2 0-16,9-5 7 15,5-1 2-15,10 3 3 0,6 0 2 16,11 0-1-16,-3 1-1 15,13-1 1-15,2 2 1 16,6 4-3-16,4-1 0 16,2 3-1-1,9 3-2-15,12 5-8 16,9 5-3-16,9 3 6 0,9 0 2 16,12 0 2-16,2 0 4 15,13 0 0-15,15 3 1 16,14-1 0-16,0 1 0 15,13-3 2-15,11 5 3 0,9-2 2 16,9-1 3 0,12-2-1-16,9 0 2 15,3-5-6-15,12-1-1 0,3-4 0 16,8-1 0-16,1-5 0 16,6 0 0-16,-4 0-2 15,7-2 1-15,0 2-2 16,-7-3 2-16,4 0-2 15,-6-2-1-15,2 0 1 16,1 0-1-16,-9 0 0 0,-6 2 0 16,-4 0 0-1,-5 1 0-15,-3 2-3 16,-6 5 2-16,-9 3 3 16,-15 3 1-1,-8 0-4-15,-13 4-1 0,-9-1 1 0,-14-1 2 16,-13 0-2-16,-8-2 0 15,-9-3 1 1,-10 0 0-16,-8-3 0 0,-9 1 2 16,-9-4-3-16,-12 4 0 15,-12-4-1 1,-11-1 0-16,-13 1 2 0,-11 1 2 16,-10 2-1-16,-14 3-1 0,-12 0 1 15,-10 6-1-15,-11-1 0 16,-12 3 0-16,-3 0 0 15,-12 0 0 1,-5 0 0-16,-7 0 2 0,-6-1-3 16,-3 7 0-16,-11-1 1 15,5 3 2 1,-6-3-1-16,1 3-1 16,-1 0 3-16,1 2 0 0,2 1-1 15,0-3-2 1,7 0 1-16,5-1 1 0,-6 1-1 15,15-2 2-15,-5-1 2 16,11 0 2-16,6-5-3 0,3 0-1 16,9 0-1-16,6 0 1 15,12 0-2-15,3 0-1 16,5 0 3 0,10-6 0-16,18 1-4 15,11-3-1-15,4 0-2 0,17-3 0 16,3 1 3-16,13-1 2 15,8 3-2-15,12-3-2 16,12 3-3-16,9 0 1 16,14 0 1-16,19 0 2 15,9 0-4-15,20 6 2 16,15-1 0-16,18 3-1 16,9 0 1-16,9 0 0 15,21 2 5-15,6 1 1 0,15-6 0 16,5-2-2-1,19-8 1 1,2-3-1-16,13-6 0 0,2 1 0 16,6-3 2-16,6-5 3 15,-5-5 2-15,2-3 1 0,0-3-2 16,-2 3-1-16,-7-3-3 16,-9 5-2-16,-8 1 1 15,-13 2-1-15,-11 3 0 16,-21 0 0-16,-12 2 0 15,-21 6 0-15,-21 0 0 16,-20 8 2-16,-19 2-3 16,-14 6 0-16,-21 5 7 15,-21 2 4-15,-27 3-3 0,-24 8 1 16,-26 9-5-16,-27 1-2 16,-18 6-5-16,-24 0-2 15,-12-2-11-15,-12-3-3 16,-8-6-15-16,-7-2-5 15,-2-6-27 1,-13 1-38-16,7 7 27 16</inkml:trace>
  <inkml:trace contextRef="#ctx0" brushRef="#br0" timeOffset="10469.4301">1833 6440 204 0,'-18'-5'77'0,"12"2"-60"0,3 3-12 0,3 0-6 15,0 0-5-15,6 3 1 0,3-3 0 16,3 0 1 0,0 0 3-16,9 0 0 0,2 2 1 0,7-2-3 15,-3 3 2-15,6-3 1 16,5 0 0-16,1 0 0 16,12-3 0-16,5-2 0 15,10 0 0-15,-1-1-3 16,7 1 2-16,8 0 1 15,0 0 2-15,4 2-3 16,2 3 0 0,0 0 1-16,4 0 2 0,-4 3-3 15,-3 2 0-15,1 0 1 16,-4 3 0-16,3 0 0 16,-2 3 0-16,-4-1 2 15,1 1 1-15,-1-3-4 16,6 0 1-16,4-3 0 15,-1-5 0-15,0 0 0 16,6-3 0-16,-2 3-3 16,-1-2 2-16,0 2 1 0,4 0 2 15,2 2-1 1,-3 1-1 0,3 0-4-16,4-1 0 0,-1 1-7 0,-3 0-1 15,24-6 2-15,-6-2 1 16,0-3 6-16,-5-3 1 15,-4 0 2-15,-3 1 0 16,-3-1 0-16,0 1 2 16,-14 4-3-16,-10 1 0 15,-8 5 1-15,-13 3 2 16,-11 2-1-16,-6 3 2 16,-10 3-2-16,-8-1 2 0,-6 1-2 15,-6-1 2-15,-6-2-2 16,-9 0-1-16,-9 0-4 15,-8-3-2-15,-10 1 0 16,-18-6 4-16,-8 0 1 16,-7 2 3-16,-2-2-1 15,-15 3-1 1,-4-3-2-16,-5 0 1 0,-6 3-1 16,-6-3-2-16,-4 0 0 15,-2 2 0-15,0 1 3 16,-9-3 2-16,0 3 4 15,-3 2 4-15,0-2-2 16,0-3 1-16,0 2-3 16,-6-4 2-16,3 2-4 0,0 0-2 15,0-3 4-15,-9-5 1 16,12 3 4-16,0-3 1 16,0 0 3-16,6 3 4 15,-3-3-6-15,3 5 1 16,6 0-4-16,6 1 2 15,0-1-4-15,8 0-2 16,7-2 2-16,12 2 0 16,2-2-1-16,13 0-1 15,5 2-6-15,10 1 1 16,5 2-5-16,9 0 1 16,4 2-16-1,8 3-4-15,6 1-32 16,9 2-58-16,9 0 19 15</inkml:trace>
  <inkml:trace contextRef="#ctx0" brushRef="#br0" timeOffset="11949.3757">7524 4493 124 0,'-12'-19'46'0,"6"14"-35"0,0-6-21 0,3 9-10 16,-3-6-16-16,-3-3-5 15,-3 0 19-15,-2 1 10 16,-7-11 39-16,0 0 20 0,-3-1-4 16,-3-1-3-16,-2-1-11 31,-7-3-4-31,0 1-8 15,-3-1 0-15,-2 4-10 0,-4-4-4 0,-3 6-2 16,-2 2-1-16,-4-4 0 16,-5 1 0-16,-7 7 0 15,1 1-3-15,-4-2 2 0,1 3 1 16,-4 5 0-16,-2-5 0 16,-3 5 0-16,2 0 2 15,-2 0 3-15,-4 0 0 16,1 3 2-16,-3 0 0 15,-1 2 3-15,1-2-5 16,-3 2-1-16,2 3 0 16,1 0 2-16,0 0-5 15,-1 3-1-15,1 5 0 16,0 0 0-16,2 2-3 16,7-2 0-16,-4 5 4 0,7 3 1 15,-3 0 0-15,5 5-2 16,-11 1-2-1,5 7 1-15,13 0 1 0,5 2 2 16,7 1-3-16,-1 5 0 16,6 3 1-16,4 0 0 15,5-1 0-15,6 4 0 16,6-1 0-16,7-5 0 16,5 3-3-16,6 2 2 15,9 0 1-15,6 1 0 0,6 4 0 16,8-4 0-16,10 2-3 15,0-3 2-15,3 0 3 16,2 1 1-16,7-4-1 16,6 6-2-16,5 3 1 15,1-3-1-15,2-3 0 16,7 1 0 0,-1-1 0-16,4-5 2 0,5-3-1 15,0-2 2-15,7-3-2 16,5-5 2-16,6-3-2 15,7-2-1-15,-1-6 3 16,9-2 0-16,6-9-1 16,3-4-2-16,6-6 1 15,9-3 1-15,3-5-1 16,6-2-1-16,6-4 1 0,0-7 1 16,-3-2-3-16,-3-4 0 15,-7-4 1-15,-5-4 2 16,-6-2-1-16,-8-2-1 15,-7-1 3-15,-9-5 0 16,-15 3-1-16,-11 0-2 16,-16 2 3-1,-14 6 0-15,-12-3-1 16,-15 5 1-16,-15 3-15 0,-9 0-7 16,-15 2-26-16,-9 4-11 15,-6 4-30 1</inkml:trace>
  <inkml:trace contextRef="#ctx0" brushRef="#br0" timeOffset="13018.2284">7256 4617 216 0,'-36'-5'82'0,"22"5"-64"0,5 0-4 16,9 0-8-16,0 0-11 0,3 5-1 16,5 0 0-16,7 3 2 31,6-8 2-31,9 0 1 0,12 0 1 0,11 0 2 15,13-8 1-15,5-5 3 0,12 0 3 16,13 0 0 0,8-1 0-16,6 1 1 0,15-3 1 15,3 3-8-15,3-3-3 16,6 3-1-16,0 5 0 16,0 0 1-16,0 0 0 15,-6 3 0-15,-3 2 2 0,-6 3-1 16,-3 0 2-1,-9 0-4-15,-6 3 0 0,-9 5-1 16,-2 5 0 0,-7-2 2-16,-9 7 0 0,-5-2 0 15,-7 5 2-15,1 6-1 16,-7 4-1-16,-2 4 1 16,-4 2-1-1,-2 5-3-15,-3 3 2 16,-7 0 1-16,-5 3 2 0,-3 2-1 15,-3 3-1 1,-7 2-2-16,-2 4 1 0,-3-1 1 16,0 0 0-16,0 16-3 15,-3 3 2-15,-3 2 1 16,-4-2 0-16,-2 0 0 0,-6 7 2 16,0 4-1-1,-6 2-1-15,-2 0 1 16,-4 2-1-16,-3 9 0 0,-3 2 0 15,-3 3 0 1,0-3 2-16,-3 3-1 16,-2 8-1-16,-1-6 1 0,0 6 1 15,0 5-1-15,0-5-1 16,1 5 1-16,-4 2 1 16,0 4 1-1,-3 4 3-15,1 1-3 16,-1 2 0-16,-3-2-3 0,-3 2-1 0,4 3 3 31,-4-5 3-31,6 2 0 0,4-2 2 16,2-1-6-16,3 6-1 0,3-5 2 15,3-6 1-15,6 3 1 16,6-2 0-16,0-6-2 16,3-3 1-16,3-2-2 15,-2-6 2-15,-1-7-2 16,-3 0-1-16,-3-9 1 15,0-5-1-15,-3-2 0 16,-3-8 0-16,0-6 4 16,0-5 2-1,-3-2-2-15,3-8-3 0,1-1-3 16,2-10 1-16,0-3-1 0,3-7 0 16,0-6 2-1,3-5 0-15,0-6-14 0,0-5-3 16,0-2-13-1,3-6-4-15,-3-7-6 16,-3-4-3-16,3-4-18 16,0-3-31-16,0-3 25 15</inkml:trace>
  <inkml:trace contextRef="#ctx0" brushRef="#br0" timeOffset="13646.6602">9521 10491 264 0,'-3'-8'99'0,"3"10"-77"0,0 1-11 16,0-3-10-16,3 3-7 15,0 2 4-15,3 3 1 16,0 5 1-16,0 0 0 16,0 6 0-16,0 2 2 0,0 3-1 0,0 0 2 15,-3 2 0 1,0 3 1-16,-3 0 0 0,0 3 2 16,0-3-1-1,0 3 0-15,0-3-1 0,-3 0 0 16,3 0 0-1,0-2 2-15,0-3-3 0,0-3-2 16,0-3 0-16,3 1 1 16,0-3 1-16,3-3 1 15,3-3-5-15,0-2-1 16,6-2 5 0,5-4 5-16,1-4 0 15,6-4 3-15,6-4-2 0,5-9 0 16,4-4-3-1,3-7-1-15,2-1-1 16,4-4 2-16,0-2-3 0,-1 0-2 16,7 0 0-16,-7 3-1 15,1 2-3-15,-3 0 2 0,-1 3 1 16,-2 0 2-16,-6 3-8 16,-4 4-1-16,-5 7-3 15,-3-1 1-15,-6 5-2 16,-6 0 2-16,-4 4-8 15,-2 1-2-15,0 6-14 16,-6 0-5-16,-3 6-17 16,-3 4-7-16,-6 6-22 15</inkml:trace>
  <inkml:trace contextRef="#ctx0" brushRef="#br0" timeOffset="17657.3341">386 12663 68 0,'0'-3'27'0,"0"6"-21"0,0-3-1 0,0 0-3 15,0 0-2-15,0 0 2 16,-3 3 1-16,3 2 3 16,-3 0 3-16,3 0 2 15,0 3-5-15,3 0-4 16,0 0 1-16,3 3 0 16,3-1-6-16,0 4-2 15,0-1 2-15,6 0 3 16,-3 3 1-16,3 0-1 15,-3 0 1-15,2 0 1 16,4 0-3-16,-6-3-2 16,0 3-18-16,3-3-9 15,-6 0-2-15,0-2-1 16</inkml:trace>
  <inkml:trace contextRef="#ctx0" brushRef="#br0" timeOffset="18015.8744">490 12639 184 0,'-17'8'71'0,"14"-3"-55"0,0 6-7 0,0-3-7 16,0 2-3-1,0 4 0-15,0 4 1 16,0 3 0-16,-3 3 0 16,0 0-3-16,0 2 2 0,-3-2 3 15,0 0 1-15,0-3-1 16,0 0 1-16,0-2-4 0,0-3 0 15,0-3-10-15,0-2-5 16,3-3-50 0,-2-3-30-16,-1-2 41 15</inkml:trace>
  <inkml:trace contextRef="#ctx0" brushRef="#br0" timeOffset="18287.0466">273 12822 88 0,'-3'-3'33'0,"3"3"-26"0,6-3-2 16,-3 3 0-16,3 0-4 16,3 0-1-1,3 0 3-15,6 0 0 16,0 0 5-16,2 0 3 0,-2-2 5 15,6-1 2-15,3 0-9 16,-3-2-3-16,-3 3-6 16,5-1-1-16,-2 0-26 15,0 1-9-15,-6-1-15 16,-6 3-4-16</inkml:trace>
  <inkml:trace contextRef="#ctx0" brushRef="#br0" timeOffset="18882.0344">514 12414 220 0,'-36'-5'82'0,"25"5"-64"0,-1 5-7 16,6-2-6-16,0 5-7 16,-3 2-2-16,-9 6-19 15,3 8-10 1,-3 5 1-16,-3 6 4 0,4-1 14 16,-4 6 5-1,-3 2 4-15,3 0 4 0,3 3 2 16,3 0 4-16,0-2-2 15,6-4-2-15,1 1 0 16,8-3-1-16,8-3-3 16,4 1 0-16,6-3 2 15,6-3 0-15,9-5 1 0,3-6 2 16,-1-5-1-16,4-7-1 16,6-6 3-16,-4-6 0 15,1-4 1 1,-9-4 2-16,-1-7 6 15,1-8 4-15,-3-5 3 0,-9-6 1 16,0-5-11-16,-4-5-3 16,1 2 0-16,-9-2-3 0,-6 2 0 15,-3 1-1-15,-6 4-2 16,-12 4-10-16,1 2-4 16,-10 5-4-16,0 5-2 15,-12 6 12-15,4 5 4 16,-1 3 0-16,-6 5 3 15,1 6-1-15,5 4 0 16,0 4-31-16,6 4-42 16,9 3 13-1</inkml:trace>
  <inkml:trace contextRef="#ctx0" brushRef="#br0" timeOffset="22013.6344">7634 4800 44 0,'0'-6'19'0,"-3"6"-15"0,3 0-1 0,0 0-1 15,0 0-5-15,0 6 2 16,0-1 1-16,6 3 0 16,-3 2 0-16,3 4 0 15,3 1-3-15,0 7 2 16,3-4 1-16,0 3 0 16,0 6 0-16,3-1 0 15,-1 9 0-15,1 7 0 16,0 3 0-16,0 5 0 15,0 3 0-15,0 3 2 16,-3 7-1-16,0 6-1 16,0 8 1-16,-1-1-1 0,-2 6-3 15,3 8 2-15,-3 0 3 16,3 0 1-16,0 3-1 16,0 2-2-1,-3 6 3-15,3-1 0 16,0 3-1-16,3 3 1 0,-4 3-2 15,1-3-1-15,0-1 1 16,0 9-1 0,6 0 0-16,0-3 2 0,0 3-1 15,6 2-1-15,2 1 1 16,4 7 1-16,0 3-1 16,3-3-1-16,-1 6 1 15,1 5-1-15,-3 3 0 16,0-1 0-16,-7 6 0 0,7 29 2 15,-6-5-1 1,0-11-1-16,-6-5 1 16,-3-3-1-16,-6 3 0 15,-1-6 0-15,-2 1 17 16,-3-6 9-16,-3-3-9 0,0 6-2 16,-3-8-5-1,-6 0-1-15,-2-3-3 16,-4 3-1-16,-3-5 3 0,0 0 3 15,-6-3-4-15,0-6 1 16,1 4-5-16,-4-3 0 16,0-9 1-16,-3-2-2 0,0-2-2 15,1 2 3-15,-7-5 0 16,0-3 1-16,3-2 2 16,-2 2-1-16,-1-5 2 15,0 0-4-15,-5 5 0 16,2-5-3-16,-3-3-1 0,1 0 1 15,-1-2 2-15,-3-1-1 16,1 1-1-16,-4-8 7 16,0-3 3-16,1-3-1 15,-4-2 2-15,1 2-6 16,-1-5-1-16,-6-5-2 16,1-3 1-1,-4 0-2-15,-2-2 2 0,-4-3 0 16,1-3 3-16,-4-3-3 15,1-4-2-15,-4-6 0 16,1-3 1-16,3 0-1 0,2-2-1 16,-2 0 1-16,-1-6 1 15,4-2-3 1,2-6 0-16,4-2 1 0,5-5 2 16,0-3-1-16,4-6-1 15,-1 1 1-15,7-6-1 16,-1-2 0-1,6-1 0-15,4-2-3 16,5 0 2-16,3-2-1 0,3 2-2 16,3-6 0-16,1 4 0 15,5-1-2-15,3 0-1 16,0-2-3-16,3 5-1 16,0-3 6-16,3 1 2 15,0 2 3-15,0 0 0 16,0-3-3-16,0 3 0 0,6 0-1 15,-6 3 3 1,6-3-18-16,-6 5-4 0,0-2-51 16</inkml:trace>
  <inkml:trace contextRef="#ctx0" brushRef="#br0" timeOffset="22625.2598">5750 14065 204 0,'0'-8'77'0,"0"8"-60"0,-3 0-5 16,3 0-4-16,0 0-16 0,0 0-2 0,-3 6 0 15,3 2 4 1,-3-1 3-16,0 4 2 0,-3 2 3 0,0 3 1 16,-3 3 1-1,0 2 4-15,0 3 3 0,0-1 0 16,1 1 1-16,-4 3-6 15,0-1-2 1,-3 3 0-16,3 3 0 0,-3 0-5 16,3 2 1-16,0 1 0 15,0-1 0-15,3 3 0 16,3-5 0 0,0-3 0-16,3-3 2 15,3-2-3-15,0 0-2 0,3-3 2 16,3 0 2-16,3-5 0 15,3 0-1-15,3-3 1 16,3 1-1-16,3-4 2 16,0 1 3-16,2-3 0 15,1 0 0-15,3 0-1 0,3-3 0 16,3 0 2-16,5 0 1 16,-2-2-6-1,3-3 0-15,-4 0-1 16,1-3 0-16,0 1-7 0,-3 2-3 15,-1 0-41 1,-2 2-16-16,-3 4-21 16</inkml:trace>
  <inkml:trace contextRef="#ctx0" brushRef="#br0" timeOffset="24182.503">5265 14399 232 0,'-12'-14'88'0,"0"9"-69"0,6-3-5 0,0 3-5 16,-3 0-8-16,0-3 2 0,-3 0-2 16,0-3 2-1,-2 1-2-15,-7-4-3 0,0 4 1 0,-3-3 1 31,-3 2 2-31,-3-2-3 0,-2 2 0 16,-1 1 1-16,-12 2 0 0,1 0 2 16,-4 2 1-16,-3 1-4 15,-2 2 1-15,5 1 0 16,1 2 0-16,-1 0 0 16,-3 2 2-16,-2 4-3 15,-1-1 0-15,1 3-1 16,-1 3 0-16,4-1 0 15,-1 3-2-15,3 3 3 16,1 0 2-16,-7 0 0 16,6 0 2-16,-2 2-2 15,2 4 2-15,4-1 0 0,2 2 1 16,0 1-2 0,7 3 1-16,-1 2-4 15,0 8-2-15,0-3 2 0,7 3 2 16,5 0-2-1,-3 3 0-15,6 2 1 0,3 3 2 16,3 3-3-16,4 2 0 16,5 1 1-1,6-1 2-15,3 3-3 0,2 2 0 16,4 1 1-16,6 2 0 16,3 0-3-16,6-5 2 15,3-3 1-15,5-5 0 0,10-2 0 16,6-6 0-16,2-3-3 15,10-5 2-15,-1-5 1 16,7-5 2 0,5-6-1-16,7-5-1 15,2-6 3-15,3-7 0 0,4-5-1 16,2-6 1 0,9-3-2-16,-8-10-1 0,2-5 1 15,3-6 1 1,-3-5-1-16,-5-5 2 0,-7-3 0 15,-3-3 1-15,-2-5-2 16,-7-2 1-16,-5 2-2 16,-13 0 2-16,-8 3 2 15,-12 2 2-15,-9 1 3 16,-9-3 4-16,-12-1-4 0,-9 1 0 16,-9-3-6-16,-9 6-3 15,-9-1 0-15,-5 9-1 16,-13 2-5-16,-8 0 1 15,-7 5 2-15,-5 6 1 16,-10 7-6 0,-23 3 0-16,3 8-4 0,3 6 2 15,6 10-8-15,2 5-2 16,-5 11-41-16,6 8-15 16,3 10-15-1</inkml:trace>
  <inkml:trace contextRef="#ctx0" brushRef="#br0" timeOffset="25864.6549">2020 13817 96 0,'3'-11'35'0,"-3"8"-27"0,3 1 0 0,-3 2-2 0,0 0-7 16,0 0 1-1,0-3 4-15,0 3 5 0,0-3 10 16,0 1 6-16,0-1-7 16,-3 3 0-16,-3-3-5 15,-3 3 0-15,3-2-7 16,-2-1 5-16,-1-2 2 0,-3 0 0 15,0 2 2-15,0 0-6 16,0 1-3-16,3-1-3 16,-3 0-3-16,-3 1 1 15,3-1-1 1,0 0 0-16,1 1 2 0,-1-1-3 16,0 0-2-16,3 3 4 15,0 0 1-15,0-2 2 16,0-1 0-16,-3 3 0 15,3-2 0-15,0-1 0 0,0 3 0 16,0-3-2 0,0 3 1-16,1 0-2 0,-1 0-1 15,3 0 1-15,-3 3-1 16,3 2 0-16,0 0 0 16,-3 1 0-16,3 2 0 15,0 2-3-15,0 1 2 16,0-1 1-16,0 1 0 15,0 2 0-15,0 0 0 16,0 1 0-16,0-1 0 0,0 0 0 16,0 3 0-1,0-3 0 1,3 3 0-16,1 0 0 0,-1 3 2 16,0-1-3-16,3 3 0 15,3 3-1-15,0 0 0 0,-1 2 2 16,4 3 0-1,0 1 0-15,0 1 0 0,0-2 0 16,-3 0 0-16,0-2 0 16,0-1 0-16,0-2-3 15,0 0 2-15,0-3 1 16,0 0 2-16,3-2-1 0,0-3-1 16,3 0 1-1,6-1-1-15,0-1 0 16,0-1 0-16,5-2-3 0,4-4 2 15,6-1-1-15,-3-6 0 16,6-3 0 0,2-2 0-16,1-3 2 0,0-5 0 15,2-6 0-15,1-2 0 16,3-3 0-16,2-2 0 16,-5-3 0-1,3-6 0-15,-4 1 0 0,-2 2 0 16,-6-2 2-16,-3 2 3 15,-15 0 0-15,0 0 0 16,-6 1-1-16,-6-1 0 0,-6 0-2 16,-3 0-2-16,-3-5 1 15,-9 0-1-15,0-2 0 16,-3 2 2-16,-3 0-3 16,4 2 0-16,-13 6 1 15,6 3 0 1,0 4-22-16,-11 9-10 0,-4 5-64 15,-6 11-31 1,-2 7 61 0</inkml:trace>
  <inkml:trace contextRef="#ctx0" brushRef="#br0" timeOffset="31734.8346">1365 15354 212 0,'-17'-6'79'0,"8"4"-61"0,-6-6-5 0,6 5-7 16,0 1-6-16,0-4 2 16,-3 1-3-16,-6-3 0 15,0 0 1-15,1 0 0 0,2 0 2 16,3 0 3-16,3 0 4 15,0 3-4-15,3 0-1 16,3 0-4-16,6 2-1 16,6 0-1-16,0 1 0 15,0-1 2-15,6 0 2 16,2 1-3-16,4-4 0 16,6 1 3-16,-3 0 1 15,9-1-1 1,8 4-2-16,1-1 1 0,6 1 1 15,2-1 1 1,7 0 1-16,2 3-5 0,7 0 1 16,-7 0 0-16,7 0 0 0,-10-2 0 15,1-1 2 1,-3 3 1-16,-1 3 1 0,-2 2 0 16,-4 3 2-1,-2 0-3-15,0 0 0 0,-10 0-1 16,1 0 1-16,3-3-2 15,-9-5-1-15,2-3 3 16,4-2 0-16,-9-3-4 16,3 0 1-16,-4 0 2 15,-2 3 1 1,-9 0-1-16,0 2-2 0,-6 3-2 16,-6 3 1-16,-3 2 1 15,-6 0 0-15,0 3-5 0,-3 0 1 16,0-3-16-1,6-2-6-15,3-3-78 16</inkml:trace>
  <inkml:trace contextRef="#ctx0" brushRef="#br0" timeOffset="41591.2463">4443 17616 212 0,'-12'3'82'0,"9"-1"-64"0,-3 4-7 16,0-1-6-16,1 0-18 0,-4 3-7 15,0 0-9 1,0 0-3-16,0 3 13 0,-3-6 6 16,3 0 13-16,-6 0 7 15,0 1 19-15,0-1 8 16,0 0 0-16,1 1 2 16,-1-4-20-16,0 1 2 0,0 2 0 15,0-2-6 1,-3 2-2-16,0 0-5 15,3 1-2-15,-2-1-1 0,2 0 1 16,-6-2-2-16,3 0 2 16,0-1 0-16,0 1 1 15,0-3 0-15,-2 0 2 0,-1 0 1 16,0 0 3-16,-3 0-3 16,0 0 1-16,0 0-3 15,-2-3 2-15,-1 1-2 16,0-1 2-1,0 0-2-15,1 1 2 0,-4-4-6 16,3 4-1-16,-12-1 0 16,7 0 2-16,-1 1-3 15,-6-4 0-15,3-2 3 16,4 1 3-16,-10-1-4 0,6 0-3 16,3-3 3-16,-5 3 3 15,-1 0-1 1,0-2 0-16,1 2-1 0,-1 0 1 15,0 0-4-15,1 0 0 16,2 3 1-16,0-1 2 16,3 1-1-16,4 0 2 15,-1 2-4-15,3 0 0 16,0 1 1-16,1 2 0 16,-1-3 0-16,0 3 2 15,3 0-1-15,0 0-1 16,6 0-2-16,-2 0 1 0,2 0 1 15,3 0 2 1,0 0-3-16,3 0-2 16,0 0-3-16,6 0 1 15,-3 0-4-15,-3 3 1 0,6-1-5 16,1 1 1 0,-1 0-14-16,-3-1-3 0,3 4-56 15,3 2-65 1,-3 0 38-16</inkml:trace>
  <inkml:trace contextRef="#ctx0" brushRef="#br0" timeOffset="44839.3028">8360 12121 160 0,'0'0'60'0,"0"0"-47"0,0 0 6 0,0 0-2 0,0 0-6 16,-3 2 1-16,3-2-3 16,0 0 2-16,0 0-6 15,0 0 1-15,0 0 1 0,0 0 3 16,3-2 4-16,3-1-4 0,0-2 2 16,3-1-3-1,3 1 0-15,0 0-3 0,0-3 1 16,3 0-4-16,-3 0 0 15,0 0 1-15,0 0 0 16,-1 3 0-16,1-1 0 16,-3 1-2-16,0 0-2 15,-3 2 1 1,0 1 1-16,0-1-1 0,0 3-1 16,-3 0-2-16,0 3-1 15,0 2 2-15,-3 0 2 16,-3 3-2-16,0 0 0 15,-3 3 1-15,0 2 2 16,-3 3-3 0,0 2 0-16,0 3 1 15,-3 1 0-15,-2-1 2 0,-1 0 1 16,0 0-4-16,0 3-1 16,0 0 1-1,0 0 0-15,0-1 1 0,0 4 0 16,0-3 0-16,4-1 0 0,-1-1 0 15,0-1 0 1,3-3 0-16,0-2 0 16,3-3 0-16,3 1 0 0,3-4 0 15,0 1 0 1,3-3 0-16,3 0 0 16,0-3 0-16,3 0 0 0,3-2 0 15,0 0 0-15,2-3 0 16,1 2 2-1,0-2-3-15,0 0 0 0,0 0 3 16,3 0 1-16,-3 0-4 0,0-2 1 16,0-1 0-1,-1 3 0-15,1-3-3 16,0 1 0-16,-3-1-12 16,0 0-2-16,-3 1-12 0,0-1-2 15,-3-2-21-15,0-1-6 16,-3 4-19-1</inkml:trace>
  <inkml:trace contextRef="#ctx0" brushRef="#br0" timeOffset="45368.9211">8247 12232 168 0,'-6'0'66'0,"3"0"-52"0,3 0-10 0,0 0-6 15,0 0-2 1,0 2 4-16,3 1 12 0,3 0 4 16,0-1-7-16,3-2 6 15,0 0 4-15,3 0-6 0,0 0 0 16,0 0-5-16,3 0 0 15,0 0-5-15,-1 0 0 16,1 0-1-16,0 3 1 16,3 0-4-1,0-3 0-15,-3 2 1 16,0-2 2-16,3 0-3 0,-4 0 0 0,1 0 1 16,0 0 2-1,-3 0-8-15,0 3-1 16,-3 0-16-16,0-1-5 0,-3 1-52 31,-3 2-34-31,0 0 49 16</inkml:trace>
  <inkml:trace contextRef="#ctx0" brushRef="#br0" timeOffset="46128.3373">8572 12266 228 0,'-3'0'88'0,"3"0"-69"0,3 0-7 0,-3 0-9 16,3 0-11-16,0 0 0 16,3 0-9-16,3 0-4 15,0 0 11-15,2-3 0 0,1 1 5 16,0-1 3-16,3 1 3 16,0 2 2-1,0 0 1-15,0 0-2 0,-3 0 1 0,0 0-2 16,-1 2-1-16,-2 1-13 15,0-1-4-15,-3 4-48 16,0-1-29 0,-3 3 39-16</inkml:trace>
  <inkml:trace contextRef="#ctx0" brushRef="#br0" timeOffset="46462.7444">8673 12422 136 0,'12'-5'52'0,"-6"2"-41"0,9-2 2 0,-9 2 0 16,0 1-9-16,3-1-2 16,-1 0 1-1,1 1 0-15,0 2-1 0,0 0-2 16,0 0 1-16,0 0-4 0,0 0 2 16,0 0-1-16,0 0 0 0,0 0-7 15,0 0-4-15,0-3-48 16</inkml:trace>
  <inkml:trace contextRef="#ctx0" brushRef="#br0" timeOffset="47168.8498">9057 12070 108 0,'27'-16'44'0,"-15"11"-35"0,8-3 5 0,-11 6-1 0,3 2 3 0,3 0 2 0,0 2 4 15,0 3 1 1,-3 3-6-16,-3 3 0 0,0 2-10 15,0 6 5-15,-3 2 1 16,-3 5-2-16,-3 3-1 0,-6 1-4 16,-3 1-1-16,0 1-6 15,-3 2 1-15,-3 4 0 16,-3-4 2 0,0-2-6-16,0-3 1 0,1-5-8 15,-1-3-1-15,3-5 2 16,0-8 1-16,0-3-1 15,3-5-1-15,3-5-1 16,0-3 0-16,6-6 4 16,6-1 5-16,6-4 2 15,0 0 1-15,3 1 0 16,3-1 0-16,3 6 0 0,0 3 0 16,-1 2-3-1,1 5 0-15,0 6 4 16,0 2 1-16,0 6 2 0,0 2 0 15,-3 5 4 1,-3 3 5-16,-1 1-1 0,-2 1 3 16,0-1-10-16,0 1-6 15,-3-1-8-15,0-4-3 16,0-5-72 0</inkml:trace>
  <inkml:trace contextRef="#ctx0" brushRef="#br0" timeOffset="47347.0028">9515 12430 244 0,'3'3'90'0,"0"-1"-70"0,0-2-27 0,-3 0-18 0,3-2-73 15,0-4-26-15</inkml:trace>
  <inkml:trace contextRef="#ctx0" brushRef="#br0" timeOffset="47948.9741">9676 12099 272 0,'-3'3'101'0,"6"2"-78"0,3 1-7 0,-3-4-6 15,0 4-14-15,0-1-1 16,0-3-7 0,0 1 0-16,0-3 6 0,3 0 3 0,0-3 5 15,0-2 5-15,0 0 4 0,0-3 2 31,3 0 3-31,-1 3-7 0,1-3-3 16,0 3-6-16,-3 2 0 16,0 3-2-16,-3 3 0 0,0 4-5 15,-6 7 0-15,-3 4-6 16,-6 6-2-16,-3 0 6 16,1 2 5-1,-4 1 3-15,0-3 1 0,0-3 0 16,3-3 0-16,3-2 0 15,0-5 2-15,3-3-1 16,3 0 2-16,3-6 0 16,3-2 3-16,6 0-3 15,0-2-2-15,3-1-5 16,6 0 0-16,-3 1 0 16,3 2 2-16,3 0-1 15,0 2 1-15,-3 4 2 16,2 2 2-16,-2 2-1 15,0 3-1-15,-3 3 1 16,-3 3 1-16,-3 2-1 0,-3 3 2 16,-6 0-4-16,-3 2 0 15,0-2-4-15,-3 0 1 16,-3-3-22-16,0-5-8 16,0-3-14-16,4-3-5 15,-1-2-22 1</inkml:trace>
  <inkml:trace contextRef="#ctx0" brushRef="#br0" timeOffset="48521.0256">10060 12036 296 0,'0'0'112'0,"6"0"-87"0,3-3-9 0,-6 3-9 0,0 3-16 0,6 0-2 15,-3-1 4 1,-3 1 3-16,0-1 3 16,0 1 1-16,0 0 0 0,0-1 0 15,0 4 0-15,-3 2 0 0,-3 0 0 16,0 2 0-1,-3 1 0-15,-3 2-3 0,-3 0 0 16,3 0-9-16,0-2-3 16,3 0-10-1,0-1-2-15,6 1 8 0,0-3 6 16,3 0 14 0,3 0 7-16,0 0 5 15,3-1 5-15,0 1-6 0,3 0-2 16,0 3-5-16,-3 0-4 15,0 2 0-15,-1 0 1 0,1 3 1 16,0 0 1 0,-3 0-2-16,0-1 1 15,-3 1-2-15,0 0 2 0,-3-3-2 16,-3 1-1 0,-3-4-2-16,-3 1-1 15,-3-3-1-15,-2 0 3 16,-1-3-5-16,-3 0 0 0,0 1-11 15,3-4-1-15,3 4 0 16,3-4 3-16,0 1-112 31,6-1 30-31</inkml:trace>
  <inkml:trace contextRef="#ctx0" brushRef="#br0" timeOffset="49509.3846">8694 11242 212 0,'0'0'82'0,"0"5"-64"0,0-2-9 16,0 2-7-16,0 1-4 16,-3 4 3-16,-3 3-2 15,0 3 0-15,0 3 1 16,-3 5 0-16,0-3 0 0,0 0 0 0,0 3 2 16,3 0-3-1,0 2 0-15,0 1 5 16,0 2 2-1,0 0-5-15,1 0 0 0,2-3-1 16,0 1 2-16,-3-3-1 16,0-1 2-16,3-1-4 15,-3-4 0-15,3 1-1 0,0-6 0 16,0-3 4-16,0 1 1 16,3-6-4-16,0-5 1 15,0-2 0-15,3-6 0 16,0-3-7-16,3-2 0 15,3-6-19 1,0-4-8-16,0-4-40 0,2-2-23 16,1 0 43-1</inkml:trace>
  <inkml:trace contextRef="#ctx0" brushRef="#br0" timeOffset="51268.5825">8604 11374 132 0,'0'11'49'0,"3"2"-38"0,3 6-3 16,-3-9-4-1,3 6-7-15,0 5 0 16,3 9 4-16,6 4 1 0,0 3-3 15,0-3 1-15,0 6 11 16,0 0 7-16,0-6 4 16,-7-2 4-1,1-6-3-15,-3-5-2 16,-3-2-11-16,-3-6-6 0,0-2-1 0,-6-6-2 16,0-5-1-16,-3-5-2 15,1-6-1-15,-1-2-3 16,0-8-1-16,0-3-3 15,0-5 1-15,3-5-6 16,0-4-3-16,0-1 3 16,0-1 4-16,0 0-1 0,0 1 1 15,3-1 3 1,0 0 3-16,0 6 3 0,0 2 1 16,0 0 1-1,3 6 0-15,0 5 2 0,0 5 3 16,3 3-4-16,0 5-1 15,3 8-2-15,0 5 0 16,0 8 2-16,3 6 0 16,0 10 2-16,0 3 3 0,0-1 4 15,-3 6 5 1,0 3 3-16,-3 3 2 16,0-1-4-16,-3 3 1 15,0 0-5-15,-3-6 1 0,-3-4-7 16,0-6-3-1,0-3-1-15,0-7 1 16,0-6-1-16,0-5-1 0,0-3 1 16,0-10 1-1,0-8-3-15,3-6 0 0,0-4-4 16,0-9-1-16,0-5-4 16,0-3 1-16,0 0 5 15,0 1 2-15,0-6-1 16,0 0 2-16,0 2 1 15,0 4 0-15,0 2 0 16,0 2 0-16,0 9 0 16,0 5 0-16,3 5 0 15,0 8 0-15,0 5 0 16,0 9 2-16,3 7-3 0,0 11 0 16,0 5 5-1,0 5 2-15,0 3 2 16,0 5 0-16,0 6 0 0,3 2 0 15,0 1-2-15,-3-1 1 16,3-3-4-16,-3-4-2 16,3-6 0-16,0-8 1 15,-3-3-1-15,3-4-1 16,-3-7 1-16,3-4 1 16,0-6 3-16,0-5 4 15,0-5-4-15,0-6-3 16,0-7-4-16,-3-6 1 0,0-5 1 15,-3-5 0 1,0-9-3-16,0-2 2 0,0 0-1 16,0-2-2-1,0-4 3-15,3 1 0 16,0 3-2-16,-1 2 0 0,1 2-1 16,0 9 3-16,0 5 0 15,0 5 1-15,0 5-3 16,0 6 2-16,0 8-1 15,-3 5 0-15,0 5 2 16,0 8 0-16,-3 6 2 16,0 5 1-16,-3 7 1 15,0 4 0-15,1 5-2 0,-4 2 1 16,3 3 2 0,-3 3 2-16,3-4-3 0,0 1-1 15,0-5-1-15,-3-3-2 16,0-5 3-16,0-8 0 15,3-3 3-15,-3-8 1 16,0-5 3-16,0-5 1 16,0-9-5-16,0-7-2 15,1-5-4 1,-1-9-3-16,0-5-5 16,3-5 0-16,0-2-3 0,0-6 0 15,3-5-1-15,0-1 2 16,3 1 6-16,0 2 4 15,0 1 1-15,0 7 2 0,0 8-2 16,0 6-1-16,0 7 1 16,0 14-1-1,0 8 2 1,0 13-3-16,0 7 0 0,0 12 1 16,0 4 2-1,3 4-1-15,0 4 2 0,0 1-2 16,0 0 2-16,-3-3-2 15,0-3-1-15,0-5-2 16,0-5 1 0,0-6-39-16,-3-5-15 0</inkml:trace>
  <inkml:trace contextRef="#ctx0" brushRef="#br0" timeOffset="51848.0926">8628 11361 168 0,'-6'-16'66'0,"6"14"-52"0,0-6 14 0,0 8 5 16,0 0-15-16,0 0-2 16,3 5-10-16,0 0-2 15,3 3-2-15,0 5-2 0,0 3 3 16,-3 6-7-16,-3 1-1 0,0 6-9 16,-3 6-2-1,-3 2 4-15,0-3 5 0,3 1-9 16,0-4-2-16,3 1-59 15</inkml:trace>
  <inkml:trace contextRef="#ctx0" brushRef="#br0" timeOffset="57963.2997">12944 3323 316 0,'-6'-13'121'0,"3"16"-95"0,6-1-11 0,-3 6-12 15,3 5-11-15,3 11 0 16,3 13 0-16,3 11 0 15,3 15 5 1,6 4 1-16,3 15 4 0,2 5-3 0,7 3 0 16,3-8 1-16,0-3 0 15,-1-13-3-15,-2-5 2 16,-6-8 1-16,-6-13 2 16,0-8-12-16,-7-32-54 15,-5-16-16-15,3-13-22 31</inkml:trace>
  <inkml:trace contextRef="#ctx0" brushRef="#br0" timeOffset="58456.3486">13215 3416 228 0,'-24'10'88'0,"7"12"-69"0,-13 22 2 15,15-20-5-15,-9 21-11 16,-6 16-1-1,-5 19-2-15,-10 17-2 0,-3 4 1 16,-8 5-1-16,-1-3 2 0,-2-8-3 16,5-13 0-16,3-13-12 15,7-13-7-15,2-19-11 16,6-14-4-16,4-12 21 16,-1-11 10-16,0-21 8 0,0-8 5 15,4-16-9-15,2-13-2 16,3-3-12-16,0-5-4 15,6-6-4-15,4 6 0 16,5 10 6-16,3 14 5 16,9 5 10-1,3 11 6-15,8 7 9 16,10 9 5-16,15 7 6 0,12 3 2 16,11 3-8-16,15-1-1 15,13-2-11-15,5-5-2 0,6-8-3 16,0-6-2-1,-2-7 3-15,-7-6 0 16,-3-13 7-16,-2-3 6 0,-13-7-8 16,-12-3-4-16,-11-3-8 15,-15 2-2-15,-15 1-22 16,-15 3-8 0,-18 2-11-16,-15 2-32 15,-9 9 14-15,-14 8 21 16,-10-3 14-16</inkml:trace>
  <inkml:trace contextRef="#ctx0" brushRef="#br0" timeOffset="58748.362">12766 3053 104 0,'-98'29'41'0,"53"-2"-32"0,-21 26-5 15,31-21-2-15,-13 12 4 16,-6 25 6-16,-5 24-4 0,5 18 0 16,10 27 22-16,14 7 12 15,18 14-6-15,27-6-1 16,27-7-18-1,23-11-5-15,24-27-8 0,19-18 6 0,17-24 5 16,14-26 2 0,16-21 1-16,15-27-7 0,11-27-4 15,-2-18-4-15,-12-23-3 16,-21-14 3-16,-24-8 2 16,-33-5 0-16,-36-9 2 15,-35-9-11-15,-33-6-4 16,-38-6-16-16,-33 6-5 0,-39 8-5 15,-39 8-1-15,-36 19-67 32</inkml:trace>
  <inkml:trace contextRef="#ctx0" brushRef="#br0" timeOffset="63232.8228">24434 5649 244 0,'0'0'90'0,"-6"-3"-70"0,-3 3-14 16,3 0-10-16,-6 0-12 15,-6 0-3-15,-9 0 4 16,-5-5 1-16,-7 0 9 16,-6 2 4-16,-5 0 6 0,-7-2 2 0,-8 0 3 15,-7-1 4 1,-11 1 1-16,-6 3-8 16,-10-1-2-16,-2 0-5 0,-9 3-1 15,0 0 1-15,-3 3 2 16,3 0-1-16,6 2-1 15,8-3 1 1,13 1 1-16,9 0-1 0,17-3-1 16,12 0-2-16,13 0 1 15,14 0 1-15,12-3 2 16,18 0-3-16,14-2-2 16,19 0 2-16,18 0 2 15,17-1-2-15,12 1 0 16,15 0 1-16,10-1 0 15,8 4 0-15,5-6 0 0,4 0 0 16,-3 0 2 0,-6 3 1-16,0-3 3 15,-5 2-1-15,-13 1 2 16,-6 2-4-16,-12 1-2 0,-14 2-3 16,-16 0 1-1,-14 0 1-15,-15-3 2 0,-16 1-1 16,-14-4 2-16,-20 1-2 0,-19 0-1 15,-21 2 1-15,-17 0-1 16,-15 3 0 0,-13 3 0-16,-11 2 2 15,-9 3 1-15,-12 5-1 16,1 1 1-16,2 2-4 0,6-1 0 16,6-1 1-16,11-4 0 15,13 1-14 1,15-3-3-16,11-6-51 15,13 1-55-15,8-3 28 16</inkml:trace>
  <inkml:trace contextRef="#ctx0" brushRef="#br0" timeOffset="68915.0873">12632 12520 232 0,'-12'-5'88'0,"6"2"-69"0,3 1-7 16,3 2-7-16,-6 0-7 16,0 2 0-16,0 3 2 15,0 6 0-15,0 2 0 16,0 3 0-16,0 5 0 0,3 6-3 16,0-3 2-16,3 2 3 15,0 0 1-15,3 1-1 0,0-1-2 16,3 1 1-16,0-1-1 15,3-2 0-15,0-3 0 16,3-2-7-16,0-6 0 16,3-2-39-1,0-6-14-15,5-8-21 16</inkml:trace>
  <inkml:trace contextRef="#ctx0" brushRef="#br0" timeOffset="69431.2627">12784 12547 284 0,'-39'15'107'0,"24"-4"-83"0,-3 13-9 0,9-8-9 16,-3 2-8-1,-3 6 0-15,-2 8-7 0,-1 2-2 16,0 3 6-16,0-2-13 0,-3-4-3 0,0-2-2 16,0-5-2-16,1-5 12 15,-1-6 8-15,3-5-8 16,0 0-1-16,3-8-4 16,0-3-2-1,0-5 3-15,1-2 2 0,-4-4-2 16,0-1-17-1,0-1 5 1,3-3 8-16,0 6 6 16,0 2 50-16,3 3 26 0,1 3-10 15,2 3-5-15,0 2-13 16,0 0-6-16,3 2-15 16,3 1 3-16,0-1 5 0,3 1-2 15,0-3-1-15,3 3-9 0,3-1-3 16,3-2-5-16,9-2-3 15,5-4 4-15,7-1 3 16,9-7-6-16,5-4 0 16,4-3-5-16,0-3 2 15,2-5-15-15,-2-3-6 16,-6 0-31-16,-7-2-14 16,-5 2-15-1</inkml:trace>
  <inkml:trace contextRef="#ctx0" brushRef="#br0" timeOffset="69821.1122">12626 12248 192 0,'-33'-8'74'0,"18"2"-58"0,-3 4-2 15,9 4-3 1,-5 4-8-16,-4 2-2 0,-6 10-3 16,-3 11-1-16,-6 16 2 15,-2 19-5-15,-1 7 0 0,0 11 5 16,6 5 2-16,13-2 9 15,11-8 6-15,12-6 1 16,14-5-1-16,10-10 0 16,9-11 0-16,5-13-2 15,7-14-1-15,6-10-7 16,2-10-2-16,4-9-2 16,2-8 1-16,-5-10 0 0,-1-2 1 15,-5-9-2 1,-7-5 1-16,-8-3 0 15,-6 1 1-15,-9-4 0 0,-9 6 0 16,-9 0 0-16,-9 3 2 16,-12 2-5-16,-9 1-3 15,-9 4-13-15,-6 4-2 16,-2-1-8-16,2-3-1 16,3-2-44-1,13-10-58-15,11-17 25 16</inkml:trace>
  <inkml:trace contextRef="#ctx0" brushRef="#br0" timeOffset="71296.8855">18772 5466 260 0,'-26'3'96'0,"5"8"-75"0,-12 10-14 16,15-11-13-16,-6 6-5 15,-14 3 2-15,-1-1 5 16,-6 1 2-16,-5-3 2 16,-4-1 0-16,1-4 0 0,-4-3 0 15,-2-3 2-15,-7-5 3 16,-2 0 2-16,-1-5-3 15,-2-3-3-15,-1 0 0 0,-5-2 1 16,-4-4-3 0,1-2 0-16,-6 1 1 0,-6-4 0 15,-4-2 0-15,1 2 0 16,-6-2 0-16,-6 0 0 16,-6 0 0-16,-7 2 0 15,-5 1 0-15,-3 2 2 0,-8 3-3 31,-4-1 0-31,-3 4 1 0,-3 2 0 16,-3 3 0-16,-3 5 0 0,-2 0 0 16,2 2 0-16,0 1-3 15,3 0 0 1,6 5 2-16,3-3 0 16,6 3 1-16,6 2 0 0,6 4 0 15,12-1 0 1,6 0 0-16,12 0 0 0,-4 6-3 15,19-1 2 1,18-2 1-16,14 0 0 16,15-3-7-16,12 3 0 0,12 3-2 15,15-3 1-15,12-1 2 16,15-1 4-16,14-1 3 16,13 0 2-16,11 0-1 0,16-5 1 15,11 3 0 1,12-6 1-16,12-5-5 0,12 0-1 15,9-2 1-15,12-9 2 16,5 6-2 0,4-6 0-16,6 0 1 15,-4 4 0-15,4-1 0 0,5-3 2 16,1 0 1 0,6 1 3-16,5-1-1 0,-2 3 0 15,-1 0-3-15,-5 3-2 16,-4 0 1-16,-8 5-1 15,0 0 2-15,-13 2 1 16,-8 1 1-16,-9 0 2 16,-12-1-3-16,-9 1-2 0,-12 0 2 15,-11-3 2 1,-16 2-2-16,-12 1 0 16,-20 2-1-16,-12-2-2 0,-9-3 5 15,-10 3 1-15,-11-1 2 16,-15-2 0-16,-14 0-4 15,-19-2-1-15,-18-4-6 16,-17-2 0-16,-15 0 1 16,-18-2 3-16,-18 2-2 15,-12 0 0-15,-15 3 1 16,-12-1 0-16,-11 4 0 16,-13 2 0-1,-8 2 2-15,-7 4 1 0,-5-1-4 0,-3 3 1 16,-7 5 0-16,4 3 0 15,-6 8-3 1,0-3 2-16,2 8 1 16,4 3 2-16,12 0-1 0,17-3-1 15,16-3-15 1,23-2-5-16,24-6-91 16</inkml:trace>
  <inkml:trace contextRef="#ctx0" brushRef="#br0" timeOffset="72482.2939">13168 13864 288 0,'-27'-40'107'0,"15"22"-83"0,-3-6-3 0,9 14-7 16,-3-4-10-16,-3-2-3 0,-3-2 0 16,0-1-1-1,-2 4 0-15,-4 1-3 0,-6 4 2 16,-6 7-6-16,-5 8 0 0,-7 11 1 16,-6 11 3-16,1 10 2 15,-1 8 3 1,3 8-3-16,4 13-2 0,5 5 2 15,9 3 2 1,9 0 0-16,13 0-1 16,5 1 1-16,9-4 1 0,8-5-3 15,7-8 0-15,3-7 1 16,3-9 2-16,0-10-3 16,2-6 0-16,1-10 1 15,0-8 2-15,6-13 1 0,2-14 3 16,4-15-3-1,6-14-2-15,2-10-3 0,1-3 1 16,-6-5-4-16,-4-3-1 16,-8-2-4-16,-9 2-1 15,-6 3 1-15,-7 0 4 16,-8 2-2 0,-6 3 3-16,-8 0-2 15,-4 6 0-15,-12-9-5 0,0 11-3 16,-3 6-16-16,4 7-7 15,2 6-46 1</inkml:trace>
  <inkml:trace contextRef="#ctx0" brushRef="#br0" timeOffset="73957.1429">24327 4942 184 0,'15'-8'68'0,"5"6"-52"0,16 2-10 0,-21 2-7 16,6-2-11-16,6 0-3 16,2 0 11-16,1-2 4 15,-3-1 1-15,-3-2 15 0,-3 0 6 16,-4-3 1-16,-2 0-2 15,-6 0-3-15,-3 0-1 0,-6-3-7 16,-3 1-4-16,-9-4-3 16,-3-1 0-16,-8-1-2 15,-4 0-1-15,-9-3 1 16,-3-2-1-16,-5-3 2 16,-4 1 3-1,-5 1-4-15,-4-7-1 0,-8 3 0 16,-4 2 0-1,-5 0 0-15,-7 0 2 0,-5 1-3 16,-6-4 0-16,-1 1 1 16,-5 2 2-16,-6 3-3 15,-3 2 0-15,-6 1 1 16,0 2 0-16,-6 3 0 16,-3-3 0-1,-6 8-3-15,-3 2 2 0,-3 6 1 16,0 8 2-16,-3 6-1 15,3 7 2-15,6 3-4 16,3 2-2-16,6 6 2 16,-12 13 2-16,15 2 0 15,12 6-1-15,11-2-2 0,10 9 1 16,11-7 1-16,7 6 0 16,8 1 0-1,10 7 2-15,8 7-1 0,9 0 2 16,13-3-2-16,8 3 2 15,12 6-2-15,14 2-1 16,13 2 1-16,15-4-1 16,14 7 0-16,16-2 0 15,14-1 0-15,18-2 0 16,15-2 0-16,15-9 2 0,15-2 1 31,12-6 3-31,8-4-5 0,4-9-1 16,9-10 2-16,2-11 1 0,1-8-1 15,-1-13 1-15,-2-11 0 16,-4-10 1-16,-5-11 0 16,-7-8 2-16,-2-7-3 15,-3-9 0-15,-15-8 1 16,-9-4 0-16,-12-12-2 16,-15-5-2-16,-18-2 1 15,-21-11 1-15,-17-10-3 16,-18-6 0-16,-22-3-1 15,-19-4 0-15,-22-4-3 16,-21 6-1-16,-14-3 0 0,-19 0 4 16,-20 11-1-1,-9 13 1-15,-6 8-3 16,-6 8 1-16,2 11-11 16,4 10-3-16,0 13-40 0,9 11-14 15,9 8-18 1</inkml:trace>
  <inkml:trace contextRef="#ctx0" brushRef="#br0" timeOffset="75571.4265">23550 6398 192 0,'-9'-6'71'0,"0"6"-55"0,-9 3-22 0,9 2-15 16,-9 1 6-16,-6-1 8 16,-5 0 7-16,-7 0 3 15,-6 1-1 1,-2-4 12-16,-7 1 5 0,-2 0 4 0,-7-3 1 15,-6 0-9-15,-5 0-4 16,-6-3-6-16,-13 0-4 16,-2 3 0-16,-9 0 1 15,-9-2-3-15,-6-1 0 16,-9-2 1-16,-9-3 2 0,-6-3-1 16,-3-2 2-16,-6-5-2 15,-3-6-1 1,-2-3 1-16,-4-5-1 0,-3-2 2 15,-3 0 1-15,-2-6 3 16,-7 0 1 0,-3 1-1-16,1-1-1 0,-7 0-6 15,-5 3 1-15,-1 3-2 16,-2 7 0-16,-1 4 2 16,-2 7 0-16,-1 2-3 15,4 12 2-15,-4 2 1 16,7 8 0-16,5 8 0 15,1 7 2-15,8 7-3 16,0 4-2-16,-29 16 2 16,20 0 2-16,10 6 0 15,11 10-1-15,6 6 1 16,6 7-1-16,15 0 2 16,6 6 1-16,15 2-1 15,12 6 1-15,9 2-2 16,8 8 2-16,10 11 0 0,3 0 1 15,2 5-2-15,7 3-2 16,5-1 5-16,6 6 4 16,10 0-3-16,8 0-1 15,9 0 0-15,6 6-1 16,6 4-2-16,4-4 1 16,2 4-4-16,3 1 0 0,0-1 1 15,3 4 2 1,0-7-1-16,0 1 2 0,0 0-4 15,0-2 0-15,-3-6 3 16,0-3 3-16,0-10-4 16,0-8-3-16,3-14 5 15,0-4 3-15,0-14-1 16,0-11 2-16,-3-7-2 16,3-9 0-1,-3-4-3-15,0-4 1 0,0-4-2 16,-3-6-1-1,3-8 1-15,0-2 1 0,-3-4-1 16,0-4-1-16,3-3 1 16,-3-5-1-16,-3-3-3 15,0-6 0-15,-6-4-3 16,-3-4-1-16,1-1 1 16,-1-4 2-16,0 1-1 0,0-4 4 15,0 1-5-15,0-3 0 16,-3 1 3-16,1-4 1 15,-1 1-1-15,3 2 2 16,0-3-1-16,0 4 0 16,0-1 2-16,1 3 0 15,2 2 0-15,0 1 0 16,3 2-3-16,0 0 2 16,3 3 3-16,0 2 3 15,3 0-2-15,3 6-2 16,3 2-3-1,3 6-1-15,3 5 2 0,3 3 2 0,6 5-2 16,3 5-2 0,3 5 2-16,2 3 0 15,1 6 3-15,0 4 1 0,3 1-1 16,-3 2 1 0,-1 3 0-16,4 0 3 0,-3-5-1 15,0-3 0 1,-3 0-3-16,0-3-2 0,-1-4 3 15,1-7 0-15,0-1 3 16,0-9 3-16,3-8 2 16,-1-5 1-16,-2-8 2 15,3-8 2-15,0-10-7 16,0-3-3-16,0-11-1 0,-4-5-1 31,1-8 0-31,0-2 0 0,-3-4-5 16,0 4 1-16,-3-6 0 0,-3 3 0 15,-3 2-5-15,-4 3 1 16,1 6-3 0,0 4 0-16,-3 6-1 0,0 8 2 15,-3 5-9-15,0 6-6 16,-3 5-13-16,0 2-3 16,-3 8-38-16,-2 6-15 0,-10 2-3 31</inkml:trace>
  <inkml:trace contextRef="#ctx0" brushRef="#br0" timeOffset="76248.1259">23532 5749 44 0,'6'8'16'0,"3"6"-12"0,6 9-19 0,-9-7-10 16</inkml:trace>
  <inkml:trace contextRef="#ctx0" brushRef="#br0" timeOffset="78069.6692">23737 6297 116 0,'21'77'44'0,"-12"-30"-35"0,12 30-2 0,-15-37-1 0,6 21-1 15,3 18 2 1,-3 11-1-16,2 19-1 16,-2 15 3-16,-3 8 3 15,-3 11 0-15,-3 3 1 16,-3 10-6-16,-3 0 3 0,-3 5 1 16,0 8-1-16,0-2 0 0,-3 5-1 15,4-3 2 1,-4 3 1-16,-3 6 1 15,0-1 0-15,-3 0 0 0,-3 3-4 16,-3 3 0-16,0-6-5 16,-2 6 0-16,-1-3-1 15,-3-1 1-15,3-1-2 16,0 10 2-16,3-6-4 16,1 3 0-16,2 1 1 15,0-4 0-15,3 3 0 0,-3-5 0 16,0 3 0-1,0-1 2-15,1 1-3 0,-1-1 0 16,-3 1 1-16,0 0 0 16,0-3 0-16,0 5 0 15,1-8 0-15,-1 3 0 16,3-5 0-16,0-1 2 16,0 27-3-1,3-16 0-15,0-7 1 16,-2-12 0-16,-1-4 2 0,-6-6 1 15,-3-8-1-15,-3-5-2 16,-5-11 1-16,-7-2-1 16,-3-8 4-16,-2-6 2 0,-4-10-2 15,-8-6-3 1,-1-4-3-16,-3-6 1 0,-2-3-4 16,-6-5-1-16,-1 3 0 15,-2-9 4-15,-1-4-1 16,1-6 1-16,-1-3 2 15,1-4 0-15,0-6-3 16,2-6 2 0,-2 1-1-16,-1-6-2 0,-5 0 0 15,3-2 3-15,-1 0 0 16,-2 0 1-16,-1 2-3 16,1 0 2-16,-3 3-1 15,2 0 0-15,1 3 2 16,3-3 2-16,-1-3-3 15,4-2 0-15,5-3 1 0,1-3 2 16,2-2 3 0,1-3 2-16,-4 3 3 0,-2-8 4 15,0-3-2-15,-1-3 3 16,-2-2-6-16,-1-3-3 16,1-7-1-16,0-6 1 15,2-6 1-15,-2-4 3 16,2-6-5-16,-2-5-1 15,-7-6-2-15,7-7 1 16,0 0-2-16,2-6 2 0,1-5-2 16,-1-3-1-1,1-5-2-15,2-2 1 16,1-3-1-16,-1-3-2 0,4 0-2 16,0-5 1-16,2 0 3 15,1-3 3-15,2 3-2 16,0-1 0-1,4-1 1-15,2 2 0 16,4-3 0-16,-1 0 0 0,3 0-3 16,4 6 2-16,-1-1 1 15,1-5 0-15,-1 6 0 16,3-1 0-16,1 4 0 16,-1 1 2-16,0 6-1 15,1 3 2-15,2 2-2 0,0 1-1 16,0-1 1-1,4 1-1-15,-1-1 2 0,0 3 3 16,4 3 0-16,-4 2 0 16,3 3-1-16,0 3 0 15,1-1 0 1,2 6 0-16,-3 3-2 16,6 2-2-16,1 3-2 15,5 5 1-15,0 3-1 16,0-1-2-16,3 6 3 0,3 0 0 15,0 6-2-15,3 2 2 16,-2 2 1-16,2 4 2 16,3 2-3-16,0 2 0 15,-3 3 3-15,3 6 1 0,-3-1-1 16,3 4 1-16,0-1-2 16,0 0 2-16,-3 0-2 15,3 0-1-15,1 1 1 16,2-4 1-16,0-2-1 15,3-3-1-15,0-5 1 16,0 0-1-16,0-3-5 16,3-5 1-1,0 0 2-15,0-5 3 16,-3-3 0-16,0-3-1 0,3-4-2 16,-3-1 1-16,0-3 1 0,0-2 0 15,0-3-3 1,0-2 2-16,0 2-1 0,0 0-2 15,-3 0 0-15,0 6 3 16,0 2 0 0,0 0 1-16,3 3 0 15,0 2 2-15,0 3-1 16,0 3-1-16,3 0 1 16,0-1-1-16,3 4-3 15,3-1 2-15,0 1 1 0,3-1 0 16,3 3 2-16,3 3 1 15,3-1 1-15,3 3 2 16,2 3-1 0,7 0 0-16,0 3 1 0,3-1 1 15,5 1-3-15,4 0-1 16,6-1 1-16,2-2 2 0,7 0-3 16,-4-3 0-16,4 1-3 15,-1-1-3 1,1 0 4-16,0-2 1 15,-4 0 0-15,-5 2-2 0,-4-3 1 16,-5 1-1-16,-6 0-3 16,-9-1 0-16,-4 4-1 15,-5-6 0-15,-3 0-15 16,-3 2-7-16,-3-2-27 16,-3 6-11-16,0 2-52 15</inkml:trace>
  <inkml:trace contextRef="#ctx0" brushRef="#br0" timeOffset="87806.9239">15626 14542 244 0,'-3'-8'90'0,"0"2"-70"0,3-7-5 0,0 8-8 16,0-6-12-16,-3 1-1 15,0-1 3-15,0-2 3 0,0-3 1 16,0 0 6 0,0 0 5-16,-3 3 0 15,0 0 1-15,-2-1-5 0,-1 1 0 16,-3 3-3-16,0-1 0 0,-3 3-1 15,0 3 0-15,0 0-5 16,-3-1 1-16,0 4 0 16,-2 2 0-16,-1 0-3 15,-3 0 2 1,0 0-1-16,0 0 0 0,1 0 2 16,-1 0 2-16,0 0-1 15,-3 0 2-15,0 0-4 16,-2 0 0-16,-1 0-1 15,-3 0 0-15,0 2 4 0,1 1 1 16,-1 0-4 0,0-1 1-16,0 1 0 15,1-1 2-15,-4 1-3 16,0 0 0-16,-3-1 1 16,1-2 0-16,-1 3 0 0,3 0 0 15,1-1 0-15,-1 1 0 16,3 0 0-16,0-1 0 15,1 1 0-15,2 0 0 16,0-1 0-16,0 1 0 16,1 0 0-1,2 2 0-15,0 0 0 0,-3 0 2 16,3 3-3-16,1 0 0 16,2 0 1-16,0 0 0 0,0 0-3 15,3 3 2 1,1-1 1-16,2 3 0 15,0-2 0-15,0 2 2 16,3 3-3-16,0 5 0 0,0-2 1 16,0 2 0-16,4 0 0 15,-1 0 0-15,0-2 0 16,3 2 0 0,0-2 0-16,0-1 0 0,3 1 0 15,3-1 0-15,0 1-3 16,3-1 2-16,0 3 1 15,0 1 0 1,0-1-3-16,3 0 2 0,0 0 1 16,3 0 0-16,-3 0-3 15,3 0 2-15,0 1-1 16,0-1 0-16,3 0 2 16,3 0 0-16,0 0-3 0,-1-2 2 15,1 2-1-15,3-2 0 16,0-1 4-16,6 3 3 15,0 3-4-15,0-3-1 16,-1 3 0-16,4 0 0 16,0 0 0-16,3-1 2 15,0-1-1-15,-1-1 2 16,7-3-7-16,-3-2 1 16,3 0 3-16,-1 0 2 15,1-3-7-15,6 0-4 16,0-2 11-16,2-3 5 0,4-3-2 15,0-2-1 1,2 2-2-16,4-8-2 16,-1 1 3-16,4-1 0 0,0 1-1 15,2-4-2 1,1 1 1-16,-1-3-1 16,4 0-5-16,-1 0 1 0,1 0-3 15,-1-2 2-15,-2-4 3 16,2 1 1-16,-2-3-2 15,0-2 2-15,-4-6-1 16,1-2 0-16,2-4-3 16,-2 1-1-16,-4-2 3 15,-2-1 3-15,-3-8 1 0,-4 0 2 16,-5 1 2 0,-6-4 4-16,-3 1-2 15,-7 0 1-15,-5-3-3 16,-9 2 0-16,-6-4-10 0,-9-1-2 15,-8-2 2 1,-4-3 0-16,-9 0-2 16,-6-5 0-16,-5 8-5 0,-10 5 0 15,-12 5-5-15,-8 3-2 16,-12 5-22-16,-13 6-9 16,-17 12-29-1</inkml:trace>
  <inkml:trace contextRef="#ctx0" brushRef="#br0" timeOffset="93079.0309">16230 17883 132 0,'9'3'52'0,"-9"-3"-41"0,3 2 11 15,-3 1 1-15,0 2-5 0,0-2 2 16,0 2-2-16,0 1 0 16,0-6-9-16,-3 2 6 0,3-2 4 15,0 0-4-15,-6 0 2 16,0-2-4-16,1-4 2 16,-1-4-6-16,-3-1-1 0,0-2-4 15,0 0-1-15,-3 0-1 16,-3-1-2-1,-6 4-2-15,0-1-1 0,-2 3-3 16,-7 3-1 0,-3 0-1-16,-3 2 0 15,-2 0 2-15,-4 3 4 0,-3 0 1 16,-2 0 1-16,-4 3 0 16,-3 0 2-1,-2 2 3-15,-4 0 2 16,-2 3 1-16,-1 3 0 0,-5-1 0 15,2 6 0-15,1 0 0 16,2 0 2-16,4-3-5 16,2 0-3-16,4-5-4 15,2-5 1-15,4-3-1 16,2-3-2-16,6-5-15 0,3-2-5 16,1-3-65-1,2-9-62 1,3-1 48-16</inkml:trace>
  <inkml:trace contextRef="#ctx0" brushRef="#br0" timeOffset="95446.1796">15668 11221 72 0,'3'3'30'0,"-3"-1"-24"0,0-2-1 0,0 0-2 16,0 0 1-16,0 0 5 16,0-2-27-16,0-4-10 15,3 1-2-15,-3 0 1 0</inkml:trace>
  <inkml:trace contextRef="#ctx0" brushRef="#br0" timeOffset="96125.4667">15677 11160 116 0,'0'-3'44'16,"-6"3"-35"-16,6 0 1 0,0 0-2 0,0 0-5 0,0 0 0 0,-3 3 1 15,0 0 0-15,0-1 4 16,0 4 3-1,0-1-4-15,0 0-2 0,3 1-2 16,0 2 0-16,0-1 0 16,3 1-4-16,0 3 1 15,0 0 0-15,0 2 2 16,0 3 1-16,0 2 1 0,0 3 4 16,0 1 3-16,0 4-2 15,0-2 2-15,0 0-4 0,-3 2-2 16,3 1-2-1,0-1-3-15,-3 0 1 16,0-2-1-16,3 0 0 0,0-5 2 16,0-4-1-16,0-1-1 15,0-4 3 1,0-4 0-16,-3-6 3 0,3-6 1 16,0-2-3-16,-1-2-1 15,1-6-3-15,-3-3-1 16,3-2-1-16,0 0 0 15,0-3 2 1,0-5 0-16,0-3 0 0,0 1 2 16,0-4-3-1,0 1-2-15,0 2 2 0,0 3 0 0,0 0 1 16,0 2 2 0,-3 4-1-16,0 1 2 15,0 7-4-15,0 1 0 0,0 4 3 16,0 2 3-16,-3 2-2 15,3 4 0-15,0 2-1 16,0 2-2-16,0 6 1 16,0 3-1-16,0 2 0 15,3 6 2-15,0 5-1 16,0-1-1-16,0 4 1 16,-3 2-1-16,0 0-3 15,0 0 2-15,-3-2-1 16,3-4 0-16,-3-4-11 15,0-3-7-15,0-3-55 16,3-2-39-16,3-3 45 16</inkml:trace>
  <inkml:trace contextRef="#ctx0" brushRef="#br0" timeOffset="97175.9593">14820 12160 192 0,'0'0'74'0,"-3"3"-58"16,3 0 3-16,0-3-2 15,3 0-11-15,0 0-1 0,2 2-5 16,4 1-1 0,3-3 1-16,0 0 2 0,3 0 3 15,0 0 2-15,0 0 1 16,0 0 2-16,3-3 1 0,2 1-1 15,1-1-1 1,0 0-5-16,0 1-1 16,3-4 1-16,-3 1 0 0,-1 0-13 15,1-1-7 1,0 1-27-16,-3 0-10 0,-3 0-38 16</inkml:trace>
  <inkml:trace contextRef="#ctx0" brushRef="#br0" timeOffset="98573.4833">14968 12184 192 0,'-6'5'74'0,"3"-2"-58"0,-2 2-4 0,5-5-4 0,0 0-7 16,-3 3-1-16,3-3-2 0,0 0 1 16,0 0 1-1,0 0 2-15,3-3 3 0,-1 1 0 16,1-4 0-16,3 1-1 0,0 2 2 16,3 1-1-16,0-1 0 15,3 0-1-15,3-2 2 16,0 0 1-16,3 0 1 15,3-1-4-15,2 1-1 16,1 0-1-16,0-1 1 16,0 1-2-16,-3 2-1 0,0 1 1 15,-4 2-1 1,-2 0 0-16,-3 2 0 16,-3 4 0-16,0-1 0 15,-3 3 2-15,-3 0 1 0,-3 0 1 16,-3 0 0-1,-3 0-5-15,0 2 1 0,-3 1-2 16,-3 0 0 0,0-1 2-16,-3 1 0 0,-2-1 0 15,-1 4 0-15,0-1 0 16,0 0 0-16,0 3 0 16,0-3 0-16,0 3 0 15,1-3 2 1,2 0-3-16,0 1 0 0,3-1 1 15,0 0 2-15,3-2-3 16,3-3 0 0,0 0 1-16,3-1 0 15,0-1 0-15,3-1 2 0,3 0-3 16,0 1 0-16,3-4 3 16,3 1 3-16,3 0-4 0,0-1-1 15,3 1 0 1,0 0 0-16,2-1 0 0,1 3 2 15,0 1-1-15,0-4-1 16,0 4-2-16,0-4 1 16,0-2 1-16,-3 3 0 15,-1-3-5-15,1 0 1 16,-3 0-18-16,0-3-8 16,0 1-66-1,-3-4-32-15,0-2 64 16</inkml:trace>
  <inkml:trace contextRef="#ctx0" brushRef="#br0" timeOffset="98993.1608">14933 12311 228 0,'3'-8'85'0,"0"5"-66"0,6-4-8 0,-6 4-6 15,5 0-10-15,1 1 1 16,3-4-3-16,0 1 0 15,3 0 4-15,0 2 1 0,3 0 2 16,0 1 2-16,0-1 1 16,-1 1 3-16,-2 2 3 15,0 0-4 1,0-3-3-16,0 3-1 0,0-3 1 16,-3 1-3-16,0 2 0 15,0 0-1-15,-4 0 0 0,1 0-16 16,-3 0-8-1,0 2-13-15,0-2-3 0,-3 3-29 32</inkml:trace>
  <inkml:trace contextRef="#ctx0" brushRef="#br0" timeOffset="100061.1479">15260 12314 220 0,'-3'0'85'0,"6"0"-66"0,0 0-8 0,0 0-6 0,0 0-3 16,3-3 3-16,6 0-2 15,0-2-2-15,3 0 0 16,0 0-1-16,2-3 2 0,1 0-1 16,3 2 2-16,-3 1-4 0,3 2 0 15,-3 1-6-15,-3-1 0 16,-4 3-24-16,1 3-7 16,-3-1-46-1</inkml:trace>
  <inkml:trace contextRef="#ctx0" brushRef="#br0" timeOffset="100423.8985">15257 12385 160 0,'6'0'60'16,"0"0"-47"-16,9 0 8 0,-9 0 0 0,6 0-13 15,3 0-2-15,0 0-4 0,2-3 1 16,1 1-2-16,3 2-3 0,0 0 1 15,0 0 1-15,-3 0 2 16,-1-3-1-16,1 3 2 16,-3 0-7-16,0-2 1 15,-3-1-41 1,0 0-53-16,-3 3 13 16</inkml:trace>
  <inkml:trace contextRef="#ctx0" brushRef="#br0" timeOffset="100861.0083">15695 12163 184 0,'3'-3'71'0,"-3"3"-55"0,6-2-7 0,-3 2-5 0,3 0-9 16,2 0 1-16,1 0 0 15,0-3 2-15,3 3 1 0,0 0 1 16,0 0 2-16,0 0 1 0,0 0 3 16,0 0-1-16,0-3 0 15,3 1-1-15,-4-1 2 16,4-2-1 0,0-1 0-16,0-2-3 0,3-2-2 15,0-3-17 1,3-1-6-16,-1-1-24 15,-2-1-43-15,3 0 15 16</inkml:trace>
  <inkml:trace contextRef="#ctx0" brushRef="#br0" timeOffset="101531.2866">16147 11991 200 0,'3'8'77'0,"-6"-3"-60"0,3-2-1 0,0-3-4 16,0 0-8-16,0 2-1 16,3 1-3-16,0 0-1 15,0-1 1-15,3-2 0 0,0 3 2 16,3 0-1-16,0-1 2 16,-3 4 2-16,3 2 2 15,0-1 1-15,0 4 0 16,-4 2-4-16,1 6-1 0,-3 5-1 15,-3 2 1 1,-3 3-2-16,-5 3-1 0,-4 2 1 16,-3 3 1-1,0 0-3-15,-3 0 0 16,-3-2 1-16,0-3 2 0,0-6 1 16,4-2 1-16,2-8-2 15,0-3-2-15,3-5 3 16,3-5 2-16,3-3-4 15,6-6-1 1,3-2 0-16,0-5 0 0,3 0-3 16,3-3 0-16,3 0 2 15,3 0 2-15,0 3-2 16,-1 2 0-16,1 6-1 0,0 2 0 16,-3 3 2-1,0 6 0-15,0 2 0 16,-3 2 2-16,0 1-3 0,0 2 0 15,-3-2-4 1,0-1 1-16,-3-2-11 0,0-2-3 16,0-4-42-1,0-4-55 1,5-4 21-16</inkml:trace>
  <inkml:trace contextRef="#ctx0" brushRef="#br0" timeOffset="101714.3574">16451 12351 236 0,'0'21'90'0,"0"-13"-70"0,3 5-7 16,-3-8-10-1,0 3-22-15,0-2-7 16,0-1-69-16,0-5-27 0</inkml:trace>
  <inkml:trace contextRef="#ctx0" brushRef="#br0" timeOffset="102128.5564">16671 11999 180 0,'3'0'68'0,"-3"5"-52"0,-3 3 1 0,0-3 0 16,-3 3-9-1,0 3 0-15,-3 2 2 16,0 0 1-16,0-2-5 0,0 0 0 0,3-4 4 16,0 1-2-16,3-2 3 15,3-1-2-15,3 0 2 16,3-2-2-16,6 0 2 15,3-1-8-15,0 1-2 16,3 2-1-16,3 0 2 0,0 1-3 16,-4 4 0-1,-2 4 1-15,-3-1 0 16,-3 3 0-16,-3 2 2 16,-3 1-1-1,-6 2 2-15,-3 0-4 0,-3-2 0 16,-3-1-6-16,-3-5 0 0,1-2-8 15,-1-6-3 1,3-7-23-16,0-6-11 0,6-6-39 16</inkml:trace>
  <inkml:trace contextRef="#ctx0" brushRef="#br0" timeOffset="102410.6146">16516 11994 268 0,'6'0'101'0,"3"-3"-78"0,9-5 0 0,-9 3-4 16,6-6-15-16,6 3-2 15,2-2-11-15,1-1-4 0,0 0 7 16,0 1-17-16,-3-1-7 16,0 1-22-16,-1-1-9 15,-2 0-23-15</inkml:trace>
  <inkml:trace contextRef="#ctx0" brushRef="#br0" timeOffset="102865.2762">17043 11703 244 0,'-15'26'93'0,"6"-15"-72"0,0 10-4 0,3-11-5 0,0 4-11 16,-3 1-3-16,1 4-2 0,-4-1 3 15,3 1 0 1,0 2 1-16,3-2 0 0,3-1 0 0,3-2 0 16,0 0 2-16,3-3 3 15,3 0 0 1,0-2 2-16,3-3-2 16,3-3 2-16,2-5-6 0,1-5-1 15,3-3-5-15,0-3 1 16,0-7 0-16,-3 2-1 15,0-3-1-15,-3 1-1 16,-3-3-1-16,-4 0 2 16,-2 2-1-16,-3-2 0 15,-3 2 6-15,-2 4 2 16,-4 1-2-16,-3 1 1 16,-3 3-2-16,0 2 0 15,0 2-9-15,0 4-5 0,0 4-10 31,0 1-4-31,3 2-19 0,1 3-39 16,2 3 16-16</inkml:trace>
  <inkml:trace contextRef="#ctx0" brushRef="#br0" timeOffset="103423.0815">17192 12089 184 0,'-24'2'71'0,"9"-2"-55"0,-3-2 0 0,6 2-2 15,1 0-17-15,-4 0-4 16,-3 0-2-16,0 2 3 16,0 4 3-16,0 2 2 0,0 2 1 15,0 3 4-15,1 3 5 0,-1 3 1 16,3 2 2-16,3 3-2 16,3 0-1-16,0 0-1 15,6 2 2-15,6-2 1 16,3-3 3-16,6 0-5 15,3-5-3 1,3-3-3-16,6-5 0 0,2-5 0 16,4-6 1-16,3-5-5 15,0-5 1-15,-1-3-2 16,-2-2 0-16,-3-4 0 16,-3-1 0-16,-3-4 2 15,-7-2 0-15,-5 0-3 16,-6 0 2-16,-3 2-1 15,-6 4-2 1,-3 1 0-16,-2 4 3 0,-4 2-7 16,-3 5 1-16,0 3-17 0,3 1-7 15,0-1-58 1,3 5-29 0,0 0 60-16</inkml:trace>
  <inkml:trace contextRef="#ctx0" brushRef="#br0" timeOffset="104143.9049">16817 11835 120 0,'3'0'46'0,"-6"0"-35"0,3 0 7 15,0 0 2 1,0 0-10-16,-6 2-3 0,0 1 0 16,0 0 2-1,0-1-4-15,-3 4 10 0,0-1 5 16,0 0-6-16,0 3-3 15,-3 0-4-15,0 0 0 0,1 3 2 16,-4-1 2 0,0 1-1-16,-3 2-1 0,3 0-5 15,-3-2-1-15,0-1 1 16,0 4 0-16,4-4-5 16,-1-2 1-1,0-2 0-15,3-1 2 0,0 0-3 16,3-2-2-16,0-3-5 15,0 0-2-15,3 0-6 16,-3 0-3-16,3 0-47 16,-3 0-47-16,4 0 30 15</inkml:trace>
  <inkml:trace contextRef="#ctx0" brushRef="#br0" timeOffset="105118.3685">16614 11933 160 0,'0'0'63'0,"-3"0"-49"0,3 0-2 0,0 0-4 15,0 0-9-15,0 0-1 16,0 0 1-16,0 2 0 15,0 4 1-15,0-1 0 0,0 0 2 16,0 1 3-16,0-1 4 16,0 5-4-16,0 1-3 15,0 0 1-15,0-1 2 16,0 3 2-16,-3 1 3 0,0-1-5 16,1 0-3-16,2 0-4 15,0 1 1-15,0-4-4 16,0 1 1-16,2-1-73 15,1 6-37 1,3-3 53-16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15:51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11417 3352 172 0,'0'0'66'0,"0"0"-52"0,6 0-3 0,-3 8-6 15,0-5-10-15,3 5 1 16,0 2 2-16,0 1 1 16,0 2 1-16,0-5 2 0,3 5 1 15,0-5 3-15,3 3 1 0,0-3 8 16,3 2 2 0,5-7-2-16,4 2-1 0,3-2-8 15,3-3-2-15,3 0-2 16,2 0 1-16,7-3-2 15,6 3 2 1,2-5-2-16,4 5 2 16,5-3-4-16,4 3-2 15,2-8 2-15,7 3 2 0,-1 0 0 16,7-3 2 0,-4-3-4-16,3-2-2 0,4 5 4 15,-1 0 3-15,3-5-1 16,4 2 0-16,-1 6-1 15,0-3-2 1,4 3-2-16,-4 2 1 16,-3-5 1-16,-2 6 0 0,-4 2 0 15,-11 0 0-15,-7 0 0 16,-8 2 0-16,-7 1 0 16,-8 2 0-16,-6-5 0 15,-6 3 0-15,-4 2-3 16,-5-2 0-16,-3 2-1 0,-3-2 0 15,-3 2-2-15,-6 3-1 16,-6 0-3 0,-6 0 1-16,-3 2 0 0,-5 1 1 15,-10 2 5-15,-6 1 1 16,-6 1-5-16,-5-4 0 16,-7 2-2-16,-5 0 1 15,-10 1-2-15,-8 2-1 16,-4-9 3-16,-5 4 5 0,-6 0 2 15,-6-1 1 1,-4 3-3-16,-2-5 0 0,-3 6-5 16,0-6 0-16,-3 5-1 15,3-3 3 1,2 4 2-16,10-4-1 16,6 3 4-16,6 1 0 0,5-4-2 15,7 1 0 1,8-1 4-16,7 1 1 0,8-3 0 15,9 0-2-15,10 0-6 16,8-6-45 0,9-4-15-16,9-6 31 15,9 3 18-15</inkml:trace>
  <inkml:trace contextRef="#ctx0" brushRef="#br0" timeOffset="209.393">11992 3651 116 0,'113'0'46'15,"-51"-2"-35"-15,40 4 1 0,-52 4 0 0,22-1-8 0,17 3 0 16,12 0 2 0,6 0 3-16,3 0-4 15,-2 5 10-15,-4-5 5 0,-9-6 1 16,-6 4 2-16,-5-1-9 0,-7 0-3 16,-8 1-6-1,-7-1-2-15,-2-5-3 0,-7 0-3 16,-5-5-45-16,-4-1-20 15,-5-2-9 1</inkml:trace>
  <inkml:trace contextRef="#ctx0" brushRef="#br0" timeOffset="1484.2119">14921 3463 252 0,'-12'-13'96'0,"9"13"-75"0,6 0-19 0,0 3-12 0,6-1 0 16,6 6 2-1,8 0 1-15,7-2 2 0,6 2 3 16,9-1 1-16,8 1 1 15,10 0 6-15,8 0 6 0,12-2 5 16,16 2 2-16,8-6-6 16,12 3-3-16,12-5-5 15,18 3-2-15,8 2-1 16,16-5-2-16,6 0 1 16,14 0-1-16,1 0 0 0,8-8 2 15,0 3-3 1,4-3-2-16,-1 0 2 0,-5 0 2 15,-7 0 0 1,-2-5-1-16,-13 3 1 16,-8-1 1-16,-9 3-1 0,-21 0-1 15,-15 0 1-15,-12 0-1 16,-15 3-3 0,-15 2 2-16,-14-5 3 0,-16 6 1 15,-14-1-4-15,-9 0 1 16,-12 1-7-16,-15-1 0 15,-15-2 3-15,-12 5 2 16,-18 0 2-16,-14 0 0 16,-31 0-3-16,-14 5 2 0,-9-2 1 15,-15 2 0-15,-12 3 0 16,-9 0 0 0,-15 5-3-16,-2-5 2 0,-10 0-1 15,-3 0-2-15,-5 0 0 16,-4 0 3-16,-8 2-2 15,2-2-1-15,-5-5 0 16,-1 5 3-16,-2 0 0 16,0 3 1-16,2-4-3 15,4 1 2-15,-1-2 1 16,7 2 0 0,2 2 0-16,7 3 2 15,8-2-1-15,6 2-1 0,12 1-2 0,12-4 1 16,15 1-4-1,15-1-1-15,18-2-13 16,15-3-5-16,17 1-5 0,18-4-2 16,28 4-3-1,14-6 21-15,20 0 11 16,25 2 12-16,21 4 4 16,23-4-5-16,24 4-1 15,21 2-4-15,24-1-1 16,17 1 1-16,19 3 2 15,14-6-8-15,15 6 0 16,12-3 2-16,10-8 4 0,8 2 1 16,14-2 2-1,-2 0 2-15,3 0 5 16,0-2-2-16,-3-6 3 0,-12 8-8 16,-9-8-4-1,-18 5-5-15,-20-5 1 0,-25 0 1 16,-26 6 0-16,-21-6-5 15,-21 0 1-15,-21 3-58 16,-14-1-51 0,-19 4 31-16</inkml:trace>
  <inkml:trace contextRef="#ctx0" brushRef="#br0" timeOffset="7971.1499">19844 4482 176 0,'9'-5'66'0,"0"5"-52"0,9 5-5 0,-9-5-6 15,3 3-19 1,2 2-6-16,7-5 8 0,0 3 8 16,3-3 4-16,3 2 8 0,2-2 4 15,4 0 10-15,0 0 5 16,3-2-5-16,-1-1-1 15,4-2-9-15,0 2-2 16,2-5-4-16,1 5-1 16,3 1-1-16,-1-1 1 15,1 1-2-15,0 2 2 16,-1 0-2-16,1 0 2 16,0 0-2-16,-1 0 2 15,1 0-2 1,6 0 2-16,-1 0-2 0,1-3-1 15,2-2 3-15,1 2 0 16,2-5 1-16,4 0 0 0,0 0-2 16,2 0 1-1,1 3-2-15,2-6-1 0,1 1 1 16,-1 2 1-16,0-5-1 16,1 5 2-1,-1 0-4-15,4 0 0 0,2 0 1 16,-5 3 0-16,-1-3 0 15,1 2 0-15,14 1 0 16,-2 0 2 0,-7-1 1-16,0 4 1 0,-2-6-2 15,-4 3 1-15,1-1-2 16,-1 1 2-16,-2 0-4 16,-1-1 0-16,-2 4 1 15,-1-4 2-15,1 1-1 0,-3-3-1 16,2 0 1-1,1 6 1-15,-1-6-1 16,-2 2 2-16,2 1-2 16,-2 0 2-16,2 0-7 0,1-1 1 15,-1 4 3-15,-2-4 4 16,-1 4-1-16,1 2-2 16,-3-3 0-16,-1 0 1 15,4 1-6-15,-1-1-1 16,1 3 2-16,-4 0 1 15,-2 3 6-15,-3-3 2 16,-4 0-2-16,1 0-3 16,-3 0 0-16,-4 0-1 0,-2 0-3 15,-3 2 2 1,-3-2 1-16,-4 0 2 16,-5 0-1-16,-3 0-1 15,-3-2-4-15,-3-1 0 0,-3-2-16 16,-3-1-6-16,-3-1-78 15,-6-1-35 1,-9 0 68-16</inkml:trace>
  <inkml:trace contextRef="#ctx0" brushRef="#br0" timeOffset="10581.7369">19499 4159 152 0,'-18'13'57'0,"9"-10"-44"0,0 5-4 16,3-3-2-16,3 3-6 0,0 0-1 15,0 0 7-15,0 0 5 16,0 0-6-16,3 3 3 0,0-9 4 16,0 4-1-1,3-1 3-15,0-3-4 0,3 1 1 16,0 0-3-16,3-3 2 15,3 0-6-15,0 0-3 16,3 0-1-16,0-3-1 0,2 0 2 16,1 1 1-1,3-1-1-15,0 1-2 16,0-6 1-16,3 2 1 16,-1 1-1-16,4 0 2 15,0-1-2-15,-3 1 2 0,0 3-2 16,2-6 2-16,1 0 0 15,3 0 1-15,0 2-2 16,-1 1-2 0,1-3 1-16,-3 6-1 0,0-6 2 15,0 2 1-15,-4 1 1 16,4-3 0-16,-3 0-2 16,0 0 1-16,-3 0-4 15,-1 0 0-15,1 0 3 16,0-5 1-16,0 3 1 15,0-1 0-15,0-2-5 16,0 0 1-16,-1-1 2 16,1-2 1-16,3 3-1 15,-3-5 1-15,0 2-2 0,-1-3 2 16,1 1-2-16,0-1 2 16,-3 1-2-16,0-1 2 15,0-2-2-15,-3 3-1 16,0-1 1-16,-1-2-1 15,1-3 0-15,0 3 0 16,0-6 0 0,0 4 0-16,0-1 0 0,0-3 0 15,0 1 0-15,2-1 0 16,1 4 0-16,0-7 0 16,3 4 0-16,0 0 0 15,0-1 0-15,-3 3 0 0,-1 3-3 16,1 0 2-16,3 2 3 15,-3-2 1-15,0 0-4 16,0 0-1-16,0-3 1 16,-1 3 2-16,1-3 0 15,0 3 2-15,0-3-2 16,0 3-1-16,0 0 1 16,0-6-1-16,-1 4 0 15,4 1 2-15,0 1-1 16,0 3 2-1,0-3-2-15,6-3-1 0,-1 3 1 16,1-1-1-16,-6 7 0 16,3-7 2-16,3 6-1 0,-4-5-1 15,-2 5 1 1,3-5-1-16,-3 5 0 16,0-2 0-16,0 2-3 0,-1 0 2 15,1 0 1-15,3 0 2 16,-3 3-1-16,3 0 2 15,-4 0-4-15,4 2 0 16,0 3 1-16,-3-5 0 16,0 5 0-16,0 0 0 15,-4 3 0-15,1 2 0 0,3-5 0 16,-3 3 0 0,0 5 0-16,-3-5 0 15,3 2 0-15,2 3 0 0,-2-5 0 16,0 2 0-1,0 3 0-15,0 0 0 16,0 0-3-16,0 3 2 0,-1 2 1 16,1-2 0-16,0 2 0 15,0 0 0 1,-3 3 0-16,0 0 0 16,0 0 0-16,0-3 2 0,-4 3-1 15,1 0-1-15,0 0 1 16,0 3-1-1,3-1 0-15,0 1 0 0,0 2-3 16,0-5 2-16,0 5-1 16,0-5 0-16,-4 5 2 15,4 3 0-15,-3-5 0 16,3 2 2-16,0 0-1 0,0-2 2 16,0 0-4-16,0-1 0 15,-1 3-1-15,1-5 0 16,0 5 2-16,0-5 2 15,3 6-1-15,0 2-1 16,0-6 1-16,0 3-1 16,-1 3 0-1,1 0 0-15,0 3 0 0,-3-6 0 16,3 5 0-16,0 1 0 0,-3-1 2 16,3 1 1-1,-1 5-4-15,1-8 1 0,-3 5 0 16,3 0 0-1,0 0-3-15,0-2 2 16,0-1 1-16,-1 1 2 0,1-1-3 16,0 1 0-16,3-1 1 15,0 1 0-15,0-1 0 16,-1 1 2-16,1-1-1 16,0 1 2-1,6-1-2-15,-6 4-1 16,3-4 1-16,-1 3-1 0,1 0 0 15,3 1 2 1,0-1-1-16,0 3-1 0,2-3 1 16,1 0-1-16,3-3 0 0,3 1 0 15,-1-3 0-15,4 2 0 16,0 1 0-16,-1-3 0 16,7-6 0-1,3 9 2-15,-1-6-1 0,4 3-1 16,-1 0 1-16,1 5 1 15,3-8-1-15,2 3-1 16,7 0 1 0,2-3-1-16,4-2 0 15,-4-3 0-15,1 0-3 0,2-3 2 16,1-2 3-16,-1-3 1 16,-5 0-4-16,-4-3 1 15,-2-2-11-15,-7-3-5 16,-2 0-17-16,-4-5-6 0,-5-3-76 31</inkml:trace>
  <inkml:trace contextRef="#ctx0" brushRef="#br0" timeOffset="12218.0213">21865 2733 184 0,'-6'-8'68'0,"6"3"-52"0,0 5-10 15,0 0-7-15,0 0-18 0,0 0-3 16,0 5 12 0,0 3 7-16,0-5 3 15,0 5-2-15,-3 2 1 0,3-2 3 0,0 3 1 16,0 2 3-16,0 0 1 16,0 1 3-1,0 1 1-15,0 1-1 0,0-2-1 16,0 1-5-16,3 7-3 15,0-4 2-15,0 9 0 16,0-4 1-16,0 4 0 16,0 5-2-16,0-3-2 0,0 2 1 15,0 4-1-15,0-3 0 16,0 2 0-16,0-5 0 16,-3 3 2-16,0 0 3 15,0-1 2 1,0 1-1-16,-3 0-1 15,3 2-3-15,0-5-2 0,0 0 1 16,0 3 1 0,3 3-1-16,0-9 2 0,-3 3-2 15,3 0 2-15,-3-2-2 16,3 2-1-16,0-5-2 16,0 5 1-16,0 2 3 15,0-1 1-15,0-1-1 16,0 0 1-16,0 0-2 0,0 0 2 15,0 0-4-15,-3 0-2 16,0-5 2 0,0 2 2-16,0 1 0 0,0-1 2 15,0-4-2-15,0 1 2 16,0 1-2-16,0 0-1 16,0-3 1-1,0 0 1-15,0 0-1 16,3 1-1-16,-3-7 1 0,0 1-1 0,0 0 0 15,0-3 2 1,0 1-1-16,-3-4-1 16,0 1-2-16,0-1 1 0,-3 1 1 15,0 0 0 1,0-3 0-16,0 5 2 0,0-5-3 16,0 0-2-1,0-3-1-15,3 3 3 0,0 0-7 16,3-3 1-16,0 0-74 15,0-5-44 1,3-5 50 0</inkml:trace>
  <inkml:trace contextRef="#ctx0" brushRef="#br0" timeOffset="13688.9346">23478 3776 44 0,'3'0'19'0,"-3"5"-15"0,0-5-1 16,0 0 1-1,0 0-10-15,0 0-3 0,0 0-9 16,0 0-3-16</inkml:trace>
  <inkml:trace contextRef="#ctx0" brushRef="#br0" timeOffset="14082.3863">23461 3781 52 0,'-3'3'22'0,"3"2"-18"15,-3-5 4-15,3 0 3 0,0 0 13 16,0 0 9-16,0 0-6 0,0 0-1 15,0 0-9 1,0 0 0-16,0 0-8 0,0 0-1 16,0 0-4-16,0 0 2 0,0 0 3 15,0 0 1 1,0 5 2-16,0 0-2 16,0 1 1-16,0 2-4 0,0 5-2 15,0-3-2-15,0 4 0 16,3 2 0-16,0 2 1 15,-1-2-2-15,1 5 1 16,0-2-2-16,0 2 2 16,0 0-2-16,0 0 2 0,0 0-2 15,0-2 2 1,0-1-4-16,0-2 0 16,0 0 1-16,0-3 0 0,0-2 0 15,0 0 0-15,0-4-14 16,0-1-5-1,-3-6-76-15</inkml:trace>
  <inkml:trace contextRef="#ctx0" brushRef="#br0" timeOffset="16247.1106">20499 4032 104 0,'-3'-5'41'0,"3"5"-32"0,-3-3 4 16,3 3 2-16,0 0-3 15,-6 3 3-15,3-3-4 0,0 0 1 16,0 5 2-16,-3-5 1 15,6 0-8-15,0 0-2 0,-3 6 1 16,3-1-1-16,0 0 0 16,3 3-3-16,0 5-2 15,3-2 3-15,0 7 0 16,0-4 1-16,0 9 0 16,0-4-2-16,0 5-2 15,0 2 5-15,-3 1 4 16,0-1-5-16,0 1 0 15,-3-4 0-15,0-1 0 16,0-1-2-16,0-11-2 16,0 1 1-16,0 0 1 15,0-11-1-15,-3 0-1 16,0-8 1-16,0 0 1 16,3-3-1-16,-3-2-1 0,3-3-2 15,0 3-1 1,0-8 2-16,0 5 0 15,0-6 1-15,3 7 0 0,3-4-3 16,-3 9 2 0,0-6-1-16,0 5-2 0,0 3 3 15,0 0 2-15,-3 6 0 16,0-4 2-16,0 6-4 16,0 0 0-16,-6 8-1 15,0 3 0-15,0 5 4 16,0 2 1-16,0 9-4 15,0-6 1-15,-3 5 0 16,0 1 2-16,0-3-3 16,0-1 0-16,0-1 1 15,3-7 2-15,0-4 1 0,0-3 1 16,0-8-2 0,0-5 1-16,3-3-2 15,0-8-1-15,0-8 1 0,-2-2-1 16,-1-6 0-1,0 3 0-15,0-6 0 16,0 6 0-16,-3 3 0 0,0 5 0 16,0 5 0-16,0 5 0 15,0 8 0-15,0 3 0 16,0 14-3-16,0 9 2 16,0 7 1-16,0-1 0 15,0 5 0-15,4 6 0 0,-1-3 0 16,0-8 2-16,3 0-1 15,3-8 2 1,0-5 0-16,0-5 3 16,0-11 3-16,0-8 2 15,0-6-3-15,0-7-3 0,0-5-5 16,-3-9-2 0,0 4 1-16,0-1 0 0,0 3 1 15,0 2 0-15,0 6 0 16,0 5 2-1,-3 3-3-15,0 5-2 16,0 6 2-16,-3 4 0 0,0 6 1 16,0 5 0-1,0 3 0-15,0 3 0 0,-3 5 0 0,0-6 2 16,1 3-3 0,2-2 0-16,0-3 1 0,0-3 2 15,3-3-1-15,3-2-1 16,3-8 1-16,-3 0-1 15,3-2 0 1,0-6 0-16,0-8-3 16,0 3 2-16,0-8 1 0,-3-1 2 15,-3 1-1 1,3 0-1-16,0 3-15 0,0 4-5 0,0 4 12 16,-3 4 6-1,-3 6 3-15,-3 8-1 0,0 8 1 16,-3 8-1-16,-2 2 0 15,-1 4 0-15,0-1 2 16,0 0 3-16,0-3 0 16,3 1 2-16,0-6-4 15,4-11 0-15,2-2-1 16,3-5 1-16,0-6-4 16,0-7 0-1,3-3 1-15,0-3 0 0,0-5-3 16,0-1 2-16,-3 1 1 15,0 3 2-15,0 4-3 16,-3 4 0 0,0 5 1-16,-3 5 0 0,-3 5 0 15,-6 11 0-15,1 2 0 0,-7 9 0 16,0 5 0 0,0-3 2-16,-3 0 1 15,4 0 1-15,2-3 0 16,3-2 0-16,3-8-2 0,3-3-2 15,6-5-4-15,3-8 0 16,6-10-49-16,9-6-19 16,6-11-17-1</inkml:trace>
  <inkml:trace contextRef="#ctx0" brushRef="#br0" timeOffset="17871.7855">23639 3966 128 0,'0'-8'49'0,"-3"0"-38"0,0 3 15 0,0 2 3 16,0 1-14-16,0 2-3 0,3 0-4 15,0 0 2-15,-3 2-5 16,0 4-3-16,0 4-1 16,0 1-4-16,0 2 2 15,3 0 5-15,0 3 2 0,0-3 2 16,3 1 0-16,0-4 2 16,0-2 1-16,3-3 3 15,0-5 2-15,3-8-7 16,0 0-3-16,0-2-3 15,0-1-3-15,0-7 1 16,0-1-1 0,0 1-3-16,0-1 2 0,0 3 1 15,-1 3 2-15,1 3-3 0,0 2 0 16,0 2-1-16,0 6 0 16,-3 3 2-16,0 5 2 15,0 5-3-15,-3-2 0 16,-3 7 1-1,0-2 0-15,0 5 0 0,-3-2 0 16,0-1 0-16,0-4 2 16,3-1-1-16,0 0 2 15,3-2-4-15,0-3-2 16,3-3 2-16,3-5 2 16,0-5 0-16,3-3-1 15,0-6-2-15,0-2 1 0,2-2 1 16,-2-1 2-1,0 6-3-15,0-3 0 16,0 8 1-16,-3 3 0 16,0 5 0-16,-3 5 0 15,0 6-3-15,-3 2 2 0,0 0 3 16,-3 3 1-16,0-2-4 16,0-1 1-16,0-3 0 15,3-2 2 1,0-2-1-16,3-6-1 0,6-3-2 15,0 0-1-15,-1-5 2 16,1-5 2-16,3 5 0 16,0 0-1-16,0 3-2 15,3 2 1-15,0 6 1 16,-3 2 2-16,-1 3-3 16,1 3 0-16,-3-1 1 0,0-2 0 15,0-2 0 1,0-1 2-16,3-5-1 0,0-3-1 15,3-2 1-15,-1-3-1 16,4 0 0-16,0 3 2 16,3 2-3-16,3 3 0 15,3 0-1 1,-1 5 0-16,-2 3 2 0,-3 0 2 16,-3-2-3-16,-3 4 0 15,-4-2 1-15,-2 0 0 16,-3 0 0-16,0-3 0 15,-3 1-11-15,-3-4-5 16,0-2-61 0,0 0-50-16,3 0 43 0</inkml:trace>
  <inkml:trace contextRef="#ctx0" brushRef="#br0" timeOffset="19562.0609">13870 2865 120 0,'21'-7'46'0,"-18"-4"-35"0,0 8 18 0,-3 3 7 16,-6-8-12-16,-3 0-3 16,-6 0-10-16,-6-2-3 15,-6-1-4-15,-5-7 2 0,-7-1 3 16,-9-2-1-16,-5-3 1 0,-10 3-3 15,-5-5 1-15,-4-1-2 16,-8 1 0-16,-12 2-1 16,-1 3 0-16,-2 0 0 15,-9 2 0-15,-3 6-2 16,-3-3 1 0,-3 3-2-16,-3 5-1 15,-1 0-2-15,-2 8 1 0,-6 0 1 16,6 8 2-16,3 0-1 15,3 0 2 1,3 8-4-16,6 2 0 0,6 6 1 16,2 5 0-16,4 3-3 15,9 10 2-15,5 3 1 16,4-3 0-16,8 3 0 16,7 3 0-16,8 8 2 15,7-4 3-15,11 7-4 16,9-4-1-16,12 1 2 15,9-3 1-15,12-3-1 16,12 0 1-16,15 11 0 16,11-3 1-16,16-10-2 0,8 0-2 15,7-3 1 1,14-6-1-16,6-4 0 0,6 2 2 16,6-14 3-1,13 1 2-15,5 3-8 16,5-11-1-16,7 5 2 0,3-11 4 15,12 1-3 1,0-3-1-16,0-8-2 0,-4 0 0 16,-5-11 4-16,-9-2 1 15,-9-8-1-15,-9 0-2 0,-15-14 1 16,-14-2-1-16,-10-2 0 16,-11-12 0-1,-13 1 2-15,-14 0 3 0,-12 2 0 16,-16-13 0-1,-11-2-6-15,-12-6-1 0,-8-5 1 16,-10 3 0 0,-9 2-2-16,-6 3 0 0,-8-1-5 15,-13 1 0 1,-5 11-5-16,-10 7-2 0,-8 11-11 16,-15 8-6-16,3 5-47 15,-4 11-43 1,1 8 44-16</inkml:trace>
  <inkml:trace contextRef="#ctx0" brushRef="#br0" timeOffset="21187.4549">16534 1455 220 0,'0'-13'82'0,"0"13"-64"0,0 0-9 0,0 0-7 0,-3 5-6 16,-3-2 2-16,-3 2 1 15,0 3 3-15,-6 8-1 16,-5-3-1-16,-1 3 1 0,-3 5-4 0,-6 8 0 15,-3-5 4-15,-2 0 1 16,-1 5 2-16,-3 0 0 16,-2 0-2-16,-1 0 1 15,-3 1 0-15,-2-1 1 16,-1 0-2-16,0-11 1 16,4 1-2-1,2-3 2-15,0-11-2 0,4-2 2 16,2-6-2-1,3-2 2-15,3-3-2 0,1-8 2 16,2-3-4-16,3 1 0 16,3-1 1-16,6 1 2 15,3-3-3-15,1 2 0 16,2 1-1-16,6-4 0 16,3-1 2-16,3 1 0 15,3 1-3 1,3-3 2-16,-1 11-1 0,4-3 0 15,3 8 0-15,3 3 0 16,3 5 2 0,0 5 0-16,0 11 0 0,-1-2 0 15,4 1 0-15,0 1 0 0,3-3 0 16,6 3 0 0,2 0 0-16,1 0 0 15,0 3 0-15,5-4 2 0,1-4 3 16,0 2 2-16,-1 1-1 15,4-7-1-15,0-1-3 16,-1 2 1-16,-2 0-4 16,0-6 0-16,-4 4 1 15,1-6 0-15,-3-6-3 0,-3 4 2 16,-1-6-8-16,-8 0-4 16,-3 2-11-1,-3-1-3-15,-6-7-62 16</inkml:trace>
  <inkml:trace contextRef="#ctx0" brushRef="#br0" timeOffset="21632.0383">15013 2082 132 0,'-9'-10'49'0,"9"7"-38"0,9-2-3 15,-3 5-4-15,9-3-4 16,6 3 2-16,8-5-1 0,7 2-1 16,9-2 1-1,5 2 1-15,7-2 3 0,8 0 7 0,7 2 2 16,5-2 4-16,1 2 3 16,8-5-2-1,0-2-2-15,4 2-7 16,-1 0-4-16,-3-3-3 0,1 6 0 15,-7-1-2 1,-12 4 2-16,-5 2-4 0,-12 0 0 16,-10 0-19-16,-8 0-7 15,-9 2-61 1</inkml:trace>
  <inkml:trace contextRef="#ctx0" brushRef="#br0" timeOffset="22255.1648">15439 2299 268 0,'0'-13'101'0,"9"13"-78"0,14 0-31 16,-11 0-20-16,6-3-31 0,6 3-11 16,3-5 2-16,3 2 4 15,2-5 69-15,1 3 31 16,0-3 9-16,3 3 2 15,-1 2-18-15,-2-2-5 16,0 2-12-16,-4 6-5 16,-2 2-4-16,-6 9-5 0,-6-4 1 15,-6 9 1-15,-9 4 2 0,-6 7-3 16,-12-1 0 0,-6 0 3-16,-5-3 1 15,-7 3 1-15,0 0 2 0,-6-2-3 16,1 2 0-1,-1-5-3-15,6 0-1 16,4 2 3-16,5-7 1 0,6-1-1 16,6 1-2-1,9-1 1-15,6-7 1 0,9 2-1 16,6 0-1-16,9-5 3 16,3 0 0-16,5-5 1 15,4-1 0-15,3-2-2 16,2 0 1-16,4 0-2 15,3 0-1 1,-4-2-10-16,-2-1-4 0,-9-2-66 16,14-3-42-1,-2-3 49-15</inkml:trace>
  <inkml:trace contextRef="#ctx0" brushRef="#br0" timeOffset="23222.2462">16757 1886 172 0,'12'-2'66'0,"3"10"-52"0,9 0-3 0,-12-3-6 16,6 3-5-16,5 0 0 15,1-5 0-15,3 2 0 16,3 3 0-16,3-8 0 0,2 5 2 0,1-5-1 16,3-5-1-16,-4 5 1 15,1-8-1-15,0 3 0 16,-3 2 2-16,-4-5-17 15,-5 3-6-15,-3 2-50 16</inkml:trace>
  <inkml:trace contextRef="#ctx0" brushRef="#br0" timeOffset="23488.7895">16710 2175 100 0,'-15'18'38'0,"12"-10"-29"0,6 0-3 0,0-5-1 15,3 2 5 1,9-5 5-16,5 0 4 0,7-5 1 16,9 2-7-1,6-5-3-15,2-5-5 16,4 5-4-16,0-5 0 15,-1 2-1-15,-2 3 2 0,-7 3-10 0,1-3-4 16,-3 3-56 0</inkml:trace>
  <inkml:trace contextRef="#ctx0" brushRef="#br0" timeOffset="24262.8611">17829 1426 200 0,'-15'11'77'0,"6"7"-60"0,-9 11-9 0,6-13-9 15,-6 13-5-15,1 0 4 16,-4 3 1-16,0 3 3 0,3 2-1 16,3 8-3-16,3 0 1 15,3 0 1-15,6-3 0 0,3-2 2 16,6-3 1 0,3-3 1-16,6-10 0 15,6-3 2-15,3-10 3 0,8-6-4 16,1-5-3-1,3-8-1-15,3-8 1 16,-1-5-1-16,-2-3 2 0,-6-5-2 16,-6-5-1-16,-4 2 1 15,-5-5-1-15,-6 2 0 16,-9-4 0-16,-6 2 0 16,-6-6 0-16,-5 6 0 15,-7 0 2-15,-3 3-3 16,-3 7-2-16,-3 6 2 0,4 0 2 15,-1 8-2-15,3 5 0 16,3 5-4-16,6-2 1 16,4 5-25-1,5 5-10-15,3-2-42 16</inkml:trace>
  <inkml:trace contextRef="#ctx0" brushRef="#br0" timeOffset="24506.5415">18305 2024 216 0,'-3'3'82'0,"6"5"-64"0,3 0-24 0,-6-6-17 0,3 1-38 16,0-3-11-16,3 0 11 16,0-3 7-16</inkml:trace>
  <inkml:trace contextRef="#ctx0" brushRef="#br0" timeOffset="24998.2634">18600 1508 132 0,'-12'8'52'0,"6"0"-41"0,-9 13 2 0,6-13 0 16,-3 8-5-16,-3 5 3 15,0 0-4-15,1 3-2 0,-1 3-2 16,3 4 0-16,3-2 2 16,3 1-2-16,3-1 0 0,3 0 5 15,3-5 3-15,6-3 0 16,3-5 1-16,3-3-2 16,5-5-1-16,4-8-5 15,6 0-1-15,0-8-1 16,6-8-2-16,-4-5 1 15,1 0-1-15,-3-1 0 16,-6 1 0-16,-7-3-3 16,-2 1 2-1,-3-4 1-15,-6-2 2 0,-6 0-1 0,-6-3 2 16,-6 3-2 0,-6 5-1-16,-2-2 1 0,-1 7-1 15,0-2 0 1,0 8 0-16,0 5-5 15,6 0 1-15,3 0-16 0,4 0-4 16,5 8-52 0,9-5-31-1,5 5 44-15</inkml:trace>
  <inkml:trace contextRef="#ctx0" brushRef="#br0" timeOffset="25285.62">19210 1352 88 0,'3'16'33'0,"-6"-3"-26"0,-3 11 11 0,0-11 4 16,-3 6 1-16,-3 7 1 0,-3 11-5 15,0 0 1-15,1 0-9 16,2 8-2-16,0-2-5 15,0 4-3 1,3-2 0-16,3-2 1 0,3-6 1 0,0-3-1 16,3-8-2-16,0-4-2 15,-3-7-1 1,0-4-29-16,0-3-14 0,-3-8-23 16</inkml:trace>
  <inkml:trace contextRef="#ctx0" brushRef="#br0" timeOffset="25750.0933">19326 2077 156 0,'-36'0'60'0,"16"0"-47"0,-19 5-25 0,18-2-13 0,-15 2-6 15,-8 3 4 1,-13-5 15-16,-8 2 7 0,-13 3 28 16,-5-3 14-16,-6 3 2 15,-7 0 1-15,-8 3-11 16,3 2-3-16,3 0-15 16,2-2-4-16,4 7-1 0,3-2-5 15,11-3-3-15,10 3 1 16,8 0 0-16,13-3-2 15,8-2 2-15,6 0-10 16,10-9-5-16,8 4-34 16,6-12-52-1,6 4 18-15</inkml:trace>
  <inkml:trace contextRef="#ctx0" brushRef="#br0" timeOffset="26290.4566">18311 2519 244 0,'0'-8'93'0,"6"8"-72"0,9 0-17 15,-9 0-11-15,3 0-16 16,3 0-2-16,3-5 6 16,2 2 6-16,1 0 8 15,3 1 1-15,0 2 2 0,0-6 4 16,0 6 3-16,-1 0 2 16,-2 6 1-16,-3-4-4 15,-3 9-3-15,-3-3 2 0,-6 5 0 16,-6 3-1-16,-9 2-2 31,-6 4 1-31,-6-1-1 0,-2 3 2 0,-4-3 3 16,0 0 0-1,3 0 0-15,4-8-3 0,2-2-2 16,6 2 1 0,3-5-1-16,3-3 2 0,6 3 3 15,6 0 4 1,3-5 2-16,6 2-5 0,3 3-2 15,6-8-2-15,2 3-2 16,4-1 1-16,3 1-1 16,0 2 0-16,2-5 0 15,1-5-3-15,0 2 2 16,-3-2-23-16,2 0-10 16,-2-3-57-16</inkml:trace>
  <inkml:trace contextRef="#ctx0" brushRef="#br0" timeOffset="26814.8458">19642 1818 316 0,'-3'-14'118'0,"9"20"-92"0,14-4-16 0,-2 4-12 0,3 2-10 16,3 0 0-16,6 5-9 16,2-3-1-16,1 1 11 15,-3-3-3-15,0 0 2 16,-1 0 5-16,-5-8 3 0,-3 0 1 16,-3 0 1-16,-3-6-11 15,-6 4-7-15,-6-6-71 16</inkml:trace>
  <inkml:trace contextRef="#ctx0" brushRef="#br0" timeOffset="27075.1395">19463 2164 196 0,'15'16'74'0,"6"-11"-58"0,11 11 1 0,-14-13-6 16,6 5-10-16,6 2 0 16,6-7-1-16,2 2 2 15,10-10-1-15,0 2-3 0,-1-7-1 0,4-1-1 16,-1 3 3 0,1-5-16-16,-3-3-3 15,-4-5-43 1,4 5-36-16,-3-5 36 15</inkml:trace>
  <inkml:trace contextRef="#ctx0" brushRef="#br0" timeOffset="27687.5743">21183 1392 156 0,'-26'16'57'0,"11"5"-44"0,-9 16-6 16,9-16-4-16,-3 8-3 0,-3 3 0 15,-5 2 0-15,-1 3 2 16,0 0-1-16,0 6 8 0,0 2 4 16,4 0 2-16,2 0 4 15,6-3-7-15,3-2 1 16,6-3-6-1,6-3-2-15,6-5 4 0,6-5 4 0,6-8-7 32,9-3-1-32,5-5-5 0,4-8-1 0,3 0 3 15,-1-8 1-15,1-8-4 16,0-2 1 0,-6-6 0-16,-1-5 0 15,-5-3-3-15,-3-5 2 0,-6 0 1 16,-6-5 0-16,-3-3-3 15,-6 0 0-15,-3 2-1 16,-9 4 3-16,-6 2-2 16,-3 2 1-16,-6 11 2 15,-3 3 0-15,-2 5-3 16,2 3 0-16,0 5-1 0,3 8 0 16,3 0-24-16,6 3-11 15,4 2-44 1</inkml:trace>
  <inkml:trace contextRef="#ctx0" brushRef="#br0" timeOffset="27880.4931">21716 2024 248 0,'0'8'93'0,"0"-5"-72"0,6 5-79 0,-6-6-38 0,0 1 11 15,0-3 11 1</inkml:trace>
  <inkml:trace contextRef="#ctx0" brushRef="#br0" timeOffset="28463.0186">22243 1455 292 0,'-15'-21'110'0,"12"24"-86"0,-6 2-22 0,0 3-14 16,-3 5-5-16,-5 3 3 0,-4 5 5 15,0 3 6 1,-3 5 2-16,0 6 1 0,1-4 0 0,-1 6 0 15,6 0 0-15,6 6 0 16,9-6 0-16,6 0 0 16,6 0 0-16,9 0 0 15,6-5 2-15,5-6-1 16,7-7-1 0,6-6 1-16,2-8 1 15,4-5 1-15,0-11 1 0,-4 1-5 16,-5-6 1-16,-3-5-2 15,-10 0 0-15,-5-8 2 16,-6 0 2-16,-6-3-1 16,-6 3 2-16,-6-8-4 15,-6-6-2-15,-6 4 2 0,-3 4 0 16,-2 3 1 0,-4 6 0-16,0 2-5 0,3 8-1 15,3 3-13-15,0 5-5 16,6 0-60-1,7 8-38-15,5 0 52 16</inkml:trace>
  <inkml:trace contextRef="#ctx0" brushRef="#br0" timeOffset="28927.7761">22966 1553 152 0,'-9'-5'57'0,"1"5"-44"0,-4 5-6 0,3 0-4 0,-6 3-1 16,-6 3 1 0,-6 2 3-16,-3 3 3 0,-2 3-4 15,-1 4 4-15,0 6 3 16,3 1-4-16,7 7 0 0,5 0-2 15,6-6-1-15,6 4-6 16,9-6 1-16,6 0 6 16,9-10 6-16,5-1-6 0,7-10-1 15,6 0-3 1,3-8 1-16,2-8-2 0,4-5 2 16,-6-3-4-16,-1-5 0 15,1-3 1 1,-3-5 2-16,-6 0-1 15,-7 0 2-15,-2-1-4 0,-6 1 0 16,-9 0 1-16,-3 0 0 16,-9 5-3-16,-3 1 2 15,-6 4 1-15,-3 3 2 16,-2 3-8-16,2 5-1 16,0 5-27-16,0-5-13 15,3 3-33-15</inkml:trace>
  <inkml:trace contextRef="#ctx0" brushRef="#br0" timeOffset="29334.8022">23681 1381 196 0,'-9'16'74'0,"0"-5"-58"0,-9 10-4 0,9-8-4 0,-6 0-7 0,0-2-1 15,0 2 1 1,4 3-1-16,2-3 0 16,6 0 0-16,3 3 0 0,6-5 2 0,9 2 1 15,5 3 3 1,7 2 3-16,6-2-6 0,3-2-2 15,2 1 1-15,1 7 1 16,0-7-1-16,-7 7-2 16,-5 1 1-16,-9 1-1 15,-6 3 0-15,-9-3 2 16,-9-1-1-16,-6-1-1 16,-6-1 1-16,-6-8 1 0,-5-5-8 15,-1-6-3 1,0-4-37-16,-3-14-17 15,4-5-15-15</inkml:trace>
  <inkml:trace contextRef="#ctx0" brushRef="#br0" timeOffset="29594.2515">23586 1296 156 0,'11'6'60'0,"1"-1"-47"0,15 3 8 16,-15 0 2-16,9 0-5 16,6 5 1-16,11-5-8 15,10 3-2-15,9 2-5 16,5-5-3-16,7 5 0 0,2-10-1 16,6 2 2-16,4-5-1 15,-1 0-1-15,0-5-2 0,-2-3 1 16,-4 0-10-1,-8 0-3-15,-4-5-75 16</inkml:trace>
  <inkml:trace contextRef="#ctx0" brushRef="#br0" timeOffset="42953.5425">24297 2971 96 0,'0'-2'38'0,"-3"2"-29"0,0 0 6 0,3 0 2 0,-3 2-3 15,-3 4 0-15,0 1-4 16,0-1 1-16,-3 4-4 16,0 4-2-16,-3 1-2 15,-3 7 0-15,1 7 2 0,-1 0 4 16,-3 8 2-16,0 0-1 15,0 0-1-15,0 0-3 16,-3 0 1-16,1 3-4 16,2-3 0-16,0-3-1 15,0-5 1-15,3-5-2 16,3-3-1-16,3-5 3 16,0-3 0-16,3-5-12 15,0-2-7 1,4-6-29-16,-1-6-53 15,3-2 15-15</inkml:trace>
  <inkml:trace contextRef="#ctx0" brushRef="#br0" timeOffset="43405.5581">23916 3339 148 0,'-6'3'57'16,"3"-1"-44"-16,0 6 1 0,0-5-4 15,0 2 7-15,0 3 4 0,0-5 0 16,-3 2-1-16,3 0-10 16,0-2-4-16,0 2 0 0,3 3-5 15,0 0-1 1,0-3 0-16,0 6 0 0,3 2 0 15,0 3 0-15,0 0 0 16,3 0 0-16,0 2 0 16,0-2 0-1,0 0 4-15,0-3 5 0,3 1-1 16,0 2 3-16,0-9-4 16,3 4 1-16,-3 0-3 15,-1-9 0-15,1 6-3 16,0-2-2-16,0-4 3 15,0 1 2-15,-3-3-4 16,0 0-1-16,3-3 0 16,0-2 2-16,0 0-14 0,0-9-5 15,3 4-15 1,0-3-8-16,0-3-55 16</inkml:trace>
  <inkml:trace contextRef="#ctx0" brushRef="#br0" timeOffset="44322.8075">24434 2622 168 0,'-12'3'63'0,"6"5"-49"0,-6 5-13 16,6-5-7-1,-6 5-6-15,0-2 2 0,-3 7 6 0,4-2 4 16,-1 5 1-1,0 0-3-15,3 3 1 0,6-3 3 0,3-5 1 16,3 0 1-16,6-3 2 16,3 1 6-16,0-7 2 15,2-4-1-15,4 2 0 16,0-5 1-16,0-8 2 16,0 1-5-1,-3-7-1-15,0-2-4 16,-6-5-1-16,-3 5-3 15,-4-5 1-15,-2-3-2 0,-2 3-1 16,-4 0-2 0,-3 5 1-16,-3 0-4 0,0 3 1 15,0 5-7-15,0-2-1 16,0 7 0-16,0-2 0 16,3 2-15-16,3 3-8 15,0 0-28-15,6 0-21 16,3 0 38-16</inkml:trace>
  <inkml:trace contextRef="#ctx0" brushRef="#br0" timeOffset="44551.6606">24601 2778 108 0,'-6'13'44'0,"-3"-5"-35"0,0 0 3 0,3-2 0 0,0-1-2 0,0 0 2 15,3 0-9 1,-3-5-1-16,3 0-18 0,0 0-6 16,0-8-31-1,3 1-14-15</inkml:trace>
  <inkml:trace contextRef="#ctx0" brushRef="#br0" timeOffset="44964.6846">24690 2548 64 0,'-6'0'24'0,"0"0"-18"0,3 8-2 0,0-8-2 0,-3 8-2 16,0-6 0-1,3 4-3-15,-3-1 2 0,0 3 1 16,3 0 0-16,0 0 4 16,0 0 2-16,3 5 0 15,0-5 1 1,3 3-2-16,3-1 2 0,0 1 0 0,3-3 1 15,3 0 4 1,0-3 3-16,3 0-2 0,-3-5 0 16,0-5-1-1,-1 0 2-15,-2-1-7 16,-3 1-4-16,0-3-2 0,-3-5-1 0,0 5 0 16,-3-5-7-16,-3 2 0 15,0 1-8-15,-3 2-3 16,0 0-4-1,0 5-36-15,1-2-2 16</inkml:trace>
  <inkml:trace contextRef="#ctx0" brushRef="#br0" timeOffset="45354.4314">24842 2500 52 0,'-9'6'22'0,"3"-1"-18"0,-3 3 0 16,3-6-2-16,0 4-2 16,0 2 0-16,-3 0-3 15,0 5 2-15,3-5 1 16,0 5 0-1,0 3 0-15,6-8 2 0,0 5 10 16,3-5 7-16,3 0 5 16,3 0 5-16,0-3-9 0,3 3-2 15,3-8-6 1,0 0 0-16,0 0 2 16,-3-8 1-16,-1 3-8 15,1-3-4-15,0 0-2 0,-3-5-1 0,-3 5 2 16,-3-5-10-16,0 2-4 15,-3 3-27 1,0-2-43-16,-3 2 10 16</inkml:trace>
  <inkml:trace contextRef="#ctx0" brushRef="#br0" timeOffset="45704.1901">25047 2365 144 0,'-3'-5'55'0,"0"8"-43"0,-3 5-1 0,0-6-2 16,0 12-6-16,-3-1-2 0,-6-3 0 16,3 6-1-1,-2 3 0-15,2-3-3 0,0-3 0 0,3-3 2 16,3 4 0-16,6-6 1 15,6 0 0-15,3-1 0 16,6 1 2-16,0 3 1 16,2-3 1-16,7 0 4 15,-6 0 3-15,0 0-4 16,-3 5 1-16,-3-2-3 16,-6 2 0-16,-3 0-3 0,-3 3-2 15,-6-8-39 1,-6 5-56-16,-3-10 12 15</inkml:trace>
  <inkml:trace contextRef="#ctx0" brushRef="#br0" timeOffset="45839.3842">25062 2447 212 0,'0'-2'82'0,"3"4"-64"0,0-2-7 0,0 0-6 0</inkml:trace>
  <inkml:trace contextRef="#ctx0" brushRef="#br0" timeOffset="45916.1771">25083 2445 321 0,'12'-8'-5'0,"0"-3"2"16,2 1-27-16,4-6-9 0,0-5-38 16</inkml:trace>
  <inkml:trace contextRef="#ctx0" brushRef="#br0" timeOffset="47652.0299">20395 3175 204 0,'0'-13'77'0,"-3"7"-60"0,3 4 6 15,0 2-1-15,0 0-12 16,0 0-1-1,0 0-5-15,0 0-3 0,-3 8 0 16,0-6-1-16,3 9 2 0,-3 5-3 16,3 5 0-16,0-2-1 15,3 7 0-15,0 3 2 16,0-2 2-16,0 4-3 16,0 1 0-16,0 2 1 15,0 1 0-15,-3-1 0 16,0 1 0-16,-3-1-3 0,0 0 2 15,-3-4-6-15,0-9 0 16,0 0-8-16,0-3-1 16,0-2-9-16,0-2-4 15,0-7-20 1,0-1-39-16,3-6 18 16</inkml:trace>
  <inkml:trace contextRef="#ctx0" brushRef="#br0" timeOffset="48117.9672">20225 3688 148 0,'-6'0'55'0,"6"0"-43"0,-3 0-1 0,3 0-2 0,0 0 0 15,0 0 5-15,0 0 1 16,0 0 3-16,0 0-10 16,0 0-7-16,0 0-1 0,0 0 0 15,0 6 0-15,0-1 0 16,3 3 0-16,0 0 0 16,0 0 2-16,3 0-1 15,0 0-1-15,0 5 3 0,0-5 2 16,3 0 2-16,0 0 1 15,0 0-2-15,0-3 1 16,2 0-2 0,4-2 2-16,0-1-2 0,0-2 0 15,3 0-3 1,-3 0-2-16,-3-2 5 0,0-1 1 16,-3-2-2-16,-3 0-1 15,-1-3-6-15,-5-3 0 16,0 0-21-16,-3 1-9 15,1-3-12-15,-1 5-2 16,3-6-13 0,0 4-19-16,3-1 29 0</inkml:trace>
  <inkml:trace contextRef="#ctx0" brushRef="#br0" timeOffset="48882.9468">20198 2961 136 0,'0'-14'52'0,"-3"9"-41"0,0 3 18 15,3-4 3-15,-3 4-13 16,0 2-3-16,-3-6-6 16,-3 4 1-16,0-1-6 15,1 3-1-15,-4 0 2 0,0 3-5 16,0 5-3-16,0 2 1 16,0 3 0-16,3 3 1 15,6 3 0-15,3-1-3 16,6 1 0-1,3-3 2-15,6-6 2 0,3 1 2 16,0-3 1-16,2-8-2 16,1 0 1-16,-3 0 0 15,0-11 1-15,-3 3-2 0,-3-2 1 16,-3-4-2 0,-3-1 2-16,-3-1-2 0,-3-3-1 15,-3 3 1-15,0 0 1 16,-3 3-6-16,0 3-1 15,0 4-12-15,0-2-1 16,0 0-13-16,0 3-5 16,0 3-32-1,6-4-20-15,0 1 37 0</inkml:trace>
  <inkml:trace contextRef="#ctx0" brushRef="#br0" timeOffset="49082.6354">20490 2905 128 0,'0'13'49'0,"-3"-7"-38"0,0 2-5 0,0 0-4 0,0-8-9 16,-3 0 0-16,0 0-6 15,0 0-2-15,0-8-16 16,0 0-7-16,0 2 4 15,3-7 5-15</inkml:trace>
  <inkml:trace contextRef="#ctx0" brushRef="#br0" timeOffset="49534.833">20591 2688 88 0,'-3'0'33'0,"-3"0"-26"0,3 3 5 0,-3 2 0 15,0-5 4-15,0 3 4 0,0 2-6 16,0 0-3-16,0 3-6 15,4 0-4-15,-1 3 0 16,3-1-1-16,0 1 0 0,3 2 6 16,5-2 6-16,1-1 0 15,3-2 3-15,0-5-6 16,0 2-1 0,3-5 0-16,0 0 0 0,0-5-2 15,-3 2-1-15,0-5-3 16,-4-2-2-1,1-1-2-15,0-2 1 0,-3-3 1 16,-3 0 2-16,0 0-6 0,0 3 1 16,-3 0-8-1,0 2-3-15,-3 6-32 16,0-3-48-16,-3 0 17 16</inkml:trace>
  <inkml:trace contextRef="#ctx0" brushRef="#br0" timeOffset="49874.7101">20930 2585 96 0,'0'11'35'0,"-3"-6"-27"0,-2 8 5 0,-1-10-1 0,0 5-5 16,0 0-2-16,-3 2-2 15,3 1-3-15,0 2 1 16,0-5 1-16,3 5-3 16,3-5 0-1,3 0 1-15,3-3 2 0,3-2 1 16,6 2 3-16,0-10-1 16,2 0 2-16,1 2-4 15,0-5 0-15,0-5-1 16,-3 2-2-16,0-2 1 15,-3 0-1-15,-3 0 0 0,-3 2-7 16,-6-5-3-16,-3 6-43 16,-3-1-22-1,-3 3 36-15</inkml:trace>
  <inkml:trace contextRef="#ctx0" brushRef="#br0" timeOffset="50212.7445">21127 2371 140 0,'6'-6'52'0,"-6"12"-41"0,3 2-2 0,-3-8-3 0,0 8-7 15,-3-1-2 1,0-1-1-16,0 4 3 0,0 4 0 15,3-6 1-15,3 5 0 16,3-5 4-16,3 2 5 0,3 1-3 16,6 5 2-16,2-8-5 15,4 5-2-15,-3 3 2 16,0-3 0-16,0-2-1 16,-6 2 1-16,-6-5-4 15,-4 5-2-15,-2-5-16 16,-6-5-7-16,-5 2-36 15</inkml:trace>
  <inkml:trace contextRef="#ctx0" brushRef="#br0" timeOffset="50387.8818">21305 2410 140 0,'24'-21'55'0,"-9"13"-43"0,12 0 12 0,-18 6 5 15,6-4-8-15,6-2 0 16,8 1-12-16,4-7-3 16,6 1-4-16,2-3-21 0,1-2-10 15,3-4-54-15</inkml:trace>
  <inkml:trace contextRef="#ctx0" brushRef="#br0" timeOffset="65219.4688">21999 4551 180 0,'0'0'68'0,"0"0"-52"0,0 0 3 0,0 0 1 15,0 0-10-15,0 0-3 16,-3 0-4-16,0-3 0 15,0 1-2-15,-3-1 6 0,3 0 3 16,-3 1-3-16,0-1-2 16,0 0-2-16,0 1-3 15,0 2-2-15,0 0 1 16,0 0 1-16,1 2 0 16,-1 1 0-16,3 2 0 0,0 3 0 15,0 0 0-15,0 0 2 16,3 3 1-1,0-1-4-15,3 1 1 0,0-1 0 16,0 1 0-16,0 2 0 16,3-5 2-16,2 3 1 15,1-1 3 1,3-4 1-16,3-4 3 0,3-2-3 16,0-2-2-16,0-4-2 15,0 1 0-15,-3-3-2 16,-4-2-1-16,1-4-6 15,-3 1-1-15,-3 0 1 16,0 0 1-16,-3 2-2 16,-3 0 0-16,-3 6-5 15,-3-5 0-15,0 4-1 16,-3 4 3 0,0-1-1-16,0 3 2 0,1 0 3 15,2 0 1-15,0 0-6 16,3 0-1-16,0 0-17 0,3 0-9 15,3 0-27 1</inkml:trace>
  <inkml:trace contextRef="#ctx0" brushRef="#br0" timeOffset="67401.1216">1044 10327 196 0,'-3'-6'74'0,"3"6"-58"0,0 3-4 16,6 2-11-1,0 3-3-15,6 3 3 16,0 5 2-16,3 2-1 16,-3 3-4-16,8 3 1 0,1 3 5 15,0-1 2-15,3-2-5 16,-6 0 0-16,3-3 1 15,-1-3 1-15,1-2-1 16,3-2-2-16,-6-4-2 16,0 1-1-16,0-3-34 15,-3-6-12-15,-1-2-27 16</inkml:trace>
  <inkml:trace contextRef="#ctx0" brushRef="#br0" timeOffset="67653.0637">1395 10216 200 0,'-24'10'74'0,"16"6"-58"0,-7 8-4 0,6-8-6 0,0 8-6 0,0 7 2 15,-3 6-1-15,0 6-1 16,-3 2 1-16,-3-3-4 0,3-2 2 15,-2-1-6-15,-4-4 0 16,3-4-8-16,-3-4-3 16,-3-6-4-16,6 0-1 15,3-7-20 1,-2-7-32-16,5-4 20 16</inkml:trace>
  <inkml:trace contextRef="#ctx0" brushRef="#br0" timeOffset="67887.8295">859 10628 116 0,'0'0'46'0,"0"3"-35"0,6 2 16 0,0-2 7 0,6-3-5 16,6 0 0-16,12 0-14 16,15-3-6-16,2-2-6 15,10-3-3-15,-7-5 1 0,7-3-8 16,-12-3 0-16,-1 1-6 15,-11-1 1-15,-6 1 1 16,-6-3 5-16,-4-3-8 16,-2-3-3-16,-6-4-16 15,-6-4-41 1,-3 1 4-16</inkml:trace>
  <inkml:trace contextRef="#ctx0" brushRef="#br0" timeOffset="68261.1919">1059 10046 148 0,'-60'8'55'0,"31"3"-43"0,-19 7 3 0,30-5-1 15,-6 6-1-15,-11 5 3 16,2 2-5-16,3 9-1 16,6 12-6-16,0 14-1 0,13 11 1 0,11 7-2 15,11 6 1 1,19-3 0-16,9-6 3 0,20-7-3 15,13-13 0 1,11-17-1-16,7-12 1 0,5-17-2 16,3-12-1-1,-9-11 7-15,-11-11 3 16,-7-11 8-16,-5-4 3 0,-22-4 3 16,-11-10 0-16,-18-2-5 15,-15-6 1 1,-15-2-13-16,-15-1-7 0,-8 6-5 15,-25 2 0-15,-5 6-6 16,-10 10-3-16,-20 11-25 16,-6 11-13-16,-15 15-58 15</inkml:trace>
  <inkml:trace contextRef="#ctx0" brushRef="#br0" timeOffset="71224.0902">2071 12375 140 0,'-6'-6'55'0,"0"6"-43"0,0-2-1 16,0 2-2-16,0 0-6 15,-6 0-2-15,-6 2 0 16,1 1 1-16,-1 0-1 16,-3-1 4-16,0 3 4 0,-9 1-3 15,3 2 2-15,-2 2-5 16,-1 6-2-16,-9 3 0 16,4-1-1-16,2 6-3 15,-6 3 2-15,6 2 1 0,7-3 2 16,-1 1-3-1,6 4 0-15,3 4 1 0,9 2 0 16,3 2-3-16,6 4 2 16,6-1 1-1,9 3 0-15,9-5-3 16,3-3 0-16,-1-5 2 16,10-3 0-16,6-6-2 0,-4 1 2 15,4-3 3-15,3-5 3 16,-1-5 2-16,4-6 3 15,-6-7-7-15,2-9-4 0,1-8-5 16,-3-4-1 0,-1-9 1-16,-8-5 4 15,0-8 3-15,-3-3 2 0,-12 1-4 16,-4-4-1 0,-5-2 3-16,-3-2 3 15,-6-1-6-15,-3 1 0 0,-3 4-7 16,-6 6-1-16,1 3-13 15,-4 5-5-15,-9 8-29 16</inkml:trace>
  <inkml:trace contextRef="#ctx0" brushRef="#br0" timeOffset="73519.0346">7503 13100 180 0,'-18'-22'68'0,"6"14"-52"0,-2-5-5 0,5 11-6 16,-3-4-8-16,-3-2 2 15,-6-2-1-15,-3-3 0 16,0 2 2-16,-2-2 6 0,-4-1 4 16,0 1-3-16,-3 0 1 15,-2 0-5-15,-4 0-2 16,-3-1 0-16,-2 1-1 15,-4 2 0-15,0 1 2 16,1 5-3-16,-7 2 0 16,-2 3-1-16,-1 5 0 15,-3 1 2-15,-2 4 2 16,-4 6-1-16,-2 5-1 0,0 3-4 16,-4 2-2-16,1 1-4 15,-1 2-1 1,4 0 1-16,2 3 4 15,4 0 7-15,5 2 5 16,7 0-1-16,5 6 2 0,6 2 0 16,1 3 1-16,8 0-2 15,6 6-1 1,3 4-3-16,6 3-2 0,3 9 1 16,3-1-1-16,3-3-3 15,1 3 0-15,5 1 4 16,0 1 1-16,5 9 4 15,4-3 3-15,6-10 0 16,6-6 2-16,9-3-4 16,9-2-2-16,11-2 0 15,4-6 1-15,5-8-1 0,10-6 0 16,5-2-3-16,10-10 1 16,5-8-2-1,3-9 2-15,6-7-2 16,4-8-1-16,2-11 1 0,3-5-1 15,0-6 2-15,0-2 3 16,-6-8-2-16,-5-8-2 16,-7-5 4-1,-9-3 1-15,-11-5-2 16,-13 0-3-16,-8-3 0 0,-12-2 1 16,-13-3 1-16,-11 5 1 15,-15 0 0-15,-6 3 2 0,-14 3-3 16,-10 2-2-16,-12 0-3 15,-11 3 1-15,-7 2-4 16,-8 6-1-16,-7 2-15 16,-5 14-6-16,-6 10-41 15,-7 8-61 1,-2 8 29-16</inkml:trace>
  <inkml:trace contextRef="#ctx0" brushRef="#br0" timeOffset="91798.0286">5080 13388 180 0,'-6'-3'68'0,"-6"3"-52"0,-2 0-23 0,5 0-11 0,-3 0-14 15,-9 0 0-15,-3 0 17 16,-9-2 8-16,-2-1 19 16,-4-2 9-16,-9-1 1 15,-2-2-1-15,-7 1-5 16,1-7 0-16,-13 4-9 15,1-1 5-15,-1 1 1 0,-11-4 0 16,2 1 2 0,-2 0-8-16,-3-3-2 0,-7 3-3 15,1-3 1-15,0 3 2 16,-3-1 2-16,-7 1-1 16,1 5-1-16,-3 0-3 15,-3 0 1-15,-1 6-2 16,1 2-1-16,-3 2 1 15,0 4 1-15,0 4 1 16,3 3 3-16,2 3-3 16,1 3 0-16,12 5-3 15,0 0-3 1,8 2-1-16,7 3 3 0,8 5 0 16,1 1 3-16,14-1-1 0,1 6-1 15,11 5-4-15,3 3 0 16,10-1 0-16,8 6 2 15,6 11-1-15,12-4-1 16,9 1 3 0,9 3 0-16,11-3-2 0,10-3 0 15,6 3 4-15,11-6 1 16,4-2 2-16,8 0 2 16,13-3-1-16,-1 1 0 0,6-4 1 15,7-4 1-15,5-9-3 16,3 3-1-16,3-5-1 15,6-6-2 1,3-5 1-16,3-5-1 16,6-2 0-16,6-7 2 0,0-4-6 15,3-6 1-15,6-7-1 16,-3-6-1 0,-6-8 1-16,0-2 0 0,-3-6 3 15,-3-8 0-15,-3 1 1 16,0-4 2-16,1-2 3 15,-7-5 2-15,-3-3-3 16,-6 0-3-16,-6-5 0 16,-11 2-1-16,-13 4 0 15,-6-1 2-15,-11-6 3 0,-12-1 2 16,-13-1-1 0,-11-3 1-16,-9 1 0 0,-21-3 3 15,-12-6-5 1,-20 3-1-16,-16 0 0 0,-17 1 0 15,-16-1-2-15,-14 3 1 16,-9 2-7-16,-12 11-1 16,-12 8-5-1,-9 14 1-15,-8 12-8 0,-13 11-4 16,-9 16-53 0,-11 19-63-1,2 4 34-15</inkml:trace>
  <inkml:trace contextRef="#ctx0" brushRef="#br0" timeOffset="97473.7619">4214 8353 212 0,'-71'-32'82'0,"41"22"-64"0,-18-4-4 0,21 9-8 16,-14 2-9-16,-16 6 2 15,-8 8-1-15,-13 10 0 16,-8 13 2-1,-12 14-3-15,0 7 2 0,8 12 1 0,10 9 2 0,14 9-1 16,19 2-1-16,17 8-2 16,24 1-1-16,12 2 4 15,18-8 1-15,18-3-3 16,14-2 1-16,10-11-2 16,5-8 0-1,9-16 2-15,7-13 0 0,8-18 2 16,-9-17 1-16,7-15 1 15,2-16 2-15,0-13 6 16,-6-19 2-16,-5-11 1 16,-10-7 1-16,-8-6-4 15,-10-5 0-15,-11-8-5 0,-12 3-2 16,-13 3-5 0,-20-4 0-16,-15 6-9 15,-8 8-2-15,-19 8-1 16,-15 11 0-16,-11 12-24 0,-18 14-9 15,-10 11-50 1</inkml:trace>
  <inkml:trace contextRef="#ctx0" brushRef="#br0" timeOffset="98550.3913">4351 9607 148 0,'-9'24'57'0,"3"-6"-44"0,6 9 1 16,0-11-4-16,0 8 0 16,-3 2 1-1,3 3-5-15,0 3-4 0,0 2-1 16,-3-2-1-16,3 0 2 0,-3-1-1 15,0-4-1-15,0-3 3 16,-3-6 0-16,3-5 14 16,0-5 6-16,3-8-7 15,-3-5-2-15,0-8-10 0,3-8-3 16,0-6-6-16,0-7 1 16,-3-3 0-1,0-6 2-15,-3 1-1 16,1-5 1-16,-1-1 2 15,0 0 2-15,-3 3-1 16,0 3 2-16,3 8-4 0,0 4 0 16,-3 7 1-1,3 4 0-15,0 6-3 16,3 5 2-16,0 8 1 0,3 8 0 16,3 8 0-16,3 13 0 15,0 8 0-15,6 5 2 16,-3 9-1-16,6-4 2 15,0 3 0-15,2 1 1 16,-2-1 0-16,0-5 0 16,-3-5-2-16,0-6 1 0,-3-5-2 15,-3-5 2 1,-3-8 2-16,0-3 2 16,-3-8 1-16,0-7 0 0,-3-12-4 15,-3-7-1-15,0-8-3 16,0-5-1-16,3-6-6 15,0-5-3 1,-3-2 1-16,3-4 0 16,0 1 3-16,0 5 4 0,3 5-1 15,0 9 1-15,0 4 0 16,-3 9 0-16,0 7-22 16,0 11-12-16,-3 11-52 15</inkml:trace>
  <inkml:trace contextRef="#ctx0" brushRef="#br0" timeOffset="100079.8251">20046 9771 216 0,'0'-8'82'0,"0"-2"-64"0,0 2 2 0,0 5-2 16,0-2-14 0,3 2-2-16,-3 0-7 0,3 1 1 15,-3 2 2-15,0 2 1 0,0 4 3 16,0 4-1-1,0 6-1-15,0 5 1 0,0 6-1 16,0 4 2-16,3 4 3 16,3 2-2-16,0 0-2 15,3-3 2-15,0 1 2 16,0-6 0-16,3-3 2 16,-3-7 0-1,3-9 1-15,0-7-4 16,3-6-1-16,-4-7-1 0,1-9-2 15,0-10-4-15,0-3-2 16,-3-2 0-16,0-3 4 16,-3-3-4-16,0-5 2 0,-3-2 0 15,0-1 2-15,0 3-1 16,-3 3 1-16,0 5 2 16,0 5 0-16,0 8-3 15,0 6 2 1,0 12-1-16,0 12-6 15,-3 10-2-15,0 7 5 16,3 9 2-16,0 5 3 16,0 0 0-1,3 3 2-15,0 0 3 0,0-1 2 16,0-2 1-16,0-2-4 16,-3-4-1-16,-3-1-3 15,-3-7-1-15,-3-1-34 16,0-7-17-16,-6-1-37 15</inkml:trace>
  <inkml:trace contextRef="#ctx0" brushRef="#br0" timeOffset="100766.6963">20216 9821 240 0,'-3'-16'90'0,"0"6"-70"0,0-1-3 0,0 3-7 16,-3-2-11-16,0-3-1 16,0 2 1-16,-3 3 0 15,0-3 1-15,3 6-3 0,1 0 0 16,-4 5 2-16,3 5 2 16,0 8 0-16,0 9-1 15,0 7 1 1,0 2-1-16,0 6-3 0,3 0 2 15,0-2 3-15,0-3 1 16,0-9 3-16,0-4 1 16,3-8-1-16,3-11 1 15,3-14-4-15,0-7 0 0,0-8-10 16,0-5-5-16,0-6 3 16,0 0 5-16,-3 9-8 15,3 7-4-15,0 10-1 16,0 14 2-16,-1 14 9 15,-2 10 5-15,0 5 2 16,0 8-1 0,0 0-4-16,0 2 0 0,0-4-27 15,0-6-11-15,6-11-30 16</inkml:trace>
  <inkml:trace contextRef="#ctx0" brushRef="#br0" timeOffset="101294.8709">21204 8850 248 0,'-24'-39'93'0,"4"17"-72"0,-13-9-6 0,12 20-6 16,-9-2-10-16,-8 0-2 16,-13 2 2-16,-12 6 0 15,-8 7 1-15,-12 9 0 0,-13 10 0 16,-2 11 0-16,0 16 0 16,9 2 0-16,8 8 2 15,13 11 1-15,11 5 3 0,13 0 1 16,14 0 3-1,18 0 4-15,15-2 1 0,18-9-6 16,15-2-1-16,17-11-2 16,16-7-1-16,14-14-1 15,18-13 0-15,12-14-2 16,15-15-2-16,9-11 7 16,-3-10 5-16,-9-6 0 15,-12-10 1-15,-12-8-5 16,-17-3 0-16,-22-8-3 15,-23-2 0-15,-27-6-6 16,-33-5-1-16,-27-3-2 0,-32 3 3 16,-30 11-5-16,-33 2 2 15,-24 8-9-15,-23 11-2 16,-19 10-49-16,-8 6-21 16,12-1-33-1</inkml:trace>
  <inkml:trace contextRef="#ctx0" brushRef="#br0" timeOffset="109205.9946">23380 4585 156 0,'-9'-2'60'0,"6"2"-47"0,0 0 8 0,3 0 0 0,-3 0 0 15,0 0 2-15,3-3-8 16,0 0-2-16,0 1-7 15,0-1 5-15,3 0 2 16,0-2-2-16,3 0 1 0,3 2-7 16,0 3-1-16,0-8-2 15,3 6 1 1,0-1 0-16,3 0 1 16,0 1-5-16,2-1 1 0,1 3 0 15,0 0 2-15,-3 0-1 16,0 3-1-16,-3-1 1 15,0 4-1-15,-3 4 0 16,-3-2 0-16,-3 5 0 0,-3 6 2 16,-3 2-1-16,-3 3 2 15,-6 2-2-15,0 3-1 16,-3-5 1-16,-3 3 1 16,0-1-3-16,-3 1 0 15,-2-9 1-15,2 1 2 16,0-4-1-16,0-1-1 15,3-4 1 1,3-2 1-16,3-2-3 0,4-6 0 16,2-3-1-1,6-2 0-15,0-3 2 16,3 0 2-16,3-3-1 0,2 1-1 16,1 2-2-16,0-3 1 15,0 3-1-15,0 3 0 0,0 2 4 16,0 3 1-1,0 3-4-15,-3 5-1 0,0 0 1 16,0 0 2-16,0 2 0 16,0-2 2-1,-3 0-4-15,3 3 0 0,-3-3 1 16,0 0 0-16,3-1-3 16,-1 1 0-16,4-2-16 15,0-1-7-15,3-5-42 16,3 0-61-1,0-5 27-15</inkml:trace>
  <inkml:trace contextRef="#ctx0" brushRef="#br0" timeOffset="109525.5174">23681 4829 176 0,'0'8'66'0,"0"-8"-52"0,3 8 3 0,-3-3-2 16,0 0-13-16,0 0 0 0,0 1-2 15,0 2 2-15,0-6-1 16,0-2-3-16,0 0 1 15,-3 0 3-15,3 0 1 0,-3-2-17 16,3-4-5-16,0-2-42 16,6-2-33-1,0-3 32 1</inkml:trace>
  <inkml:trace contextRef="#ctx0" brushRef="#br0" timeOffset="109885.8258">23806 4598 148 0,'-12'0'57'0,"6"6"-44"0,-3-1-6 0,3 0-4 16,0 3-1-16,0-5 1 15,0 2-4-15,0 1 1 16,3-1 0-16,3 0 0 15,3-2 2-15,3-1 10 0,3-2 4 16,3 0-1-16,3 3 1 16,0 2-7-16,3-2-3 15,2 5-3 1,1 0 0-16,-3 2-2 0,0 4 2 16,-3 2-4-16,-3-1 0 15,-6 1 1-15,-3 5 2 16,-3-7-1-16,-6 4 2 0,0 1-2 15,-3-3-1 1,0-3-4-16,0 0-2 16,0-2-24-16,3-11-8 15,0-11-40 1</inkml:trace>
  <inkml:trace contextRef="#ctx0" brushRef="#br0" timeOffset="110191.4788">23853 4522 88 0,'-9'5'33'0,"9"3"-26"0,0 0-2 0,0-3-2 15,3-2 1 1,3 2 5-16,3-5 17 0,3 0 8 15,3 0-4-15,3-5-1 16,0 2-12-16,6-2-3 16,-1 0-8-16,1-1-6 0,0 1-1 15,-3-3-15-15,-3-5-4 16,-3 2-21 0,-3 1-35-16,-3-4 14 15,-1 4 20-15,-2 2 14 16</inkml:trace>
  <inkml:trace contextRef="#ctx0" brushRef="#br0" timeOffset="110501.4273">24109 4471 116 0,'-3'11'44'0,"0"-3"-35"0,0 0 7 0,3-3 0 0,0 0-5 16,0 6 1-16,3-3 4 15,3-3 2-15,3 3-9 16,0 0-1-16,6 0-1 0,3-5 1 16,0-1 2-16,3-2-5 0,0-2-1 15,-4-1 2 1,1-2 1-16,-3-3-1 16,-6-3-1-16,-3 1-3 0,-3-4 1 15,-6 1-4 1,-3 3-2-16,-3-1-5 15,-3 3-2-15,-3 6-6 16,0 2-3-16,-2 0-14 0,2 5-6 16,0 0-28-1</inkml:trace>
  <inkml:trace contextRef="#ctx0" brushRef="#br0" timeOffset="110902.0422">24151 4786 80 0,'6'24'33'0,"-3"-16"-26"0,12 11 27 0,-9-14 12 0,3 0 4 16,3 0 3 0,3-5-23-16,-1-2-8 0,4-3-13 0,-3-3-4 0,0-3 1 15,-3-2-1 1,-3 0 0-16,-3-9-6 0,-6 6 1 15,-3-5 0 1,-3 5 0-16,-6 3-11 0,0 3-3 16,-3-1-9-16,0 3-2 15,-3 0-40 1,4 0-44-16,-1 0 31 16</inkml:trace>
  <inkml:trace contextRef="#ctx0" brushRef="#br0" timeOffset="111732.3758">20023 4821 200 0,'-12'8'77'0,"9"-6"-60"0,3 6 2 0,0-5-4 15,3 0 1 1,3 2 4-16,3-3-1 0,2-2 0 16,7 3-10-16,3-3-3 0,3 0 0 15,0-3-3-15,0 1-2 16,2-1 0-16,1-2 1 16,0 0-1-1,3-3-1-15,-3 0 1 0,-1 0-1 16,-2 0-11-16,0 3-3 15,-3-6-59 1,-6 3-68-16,-3-3 31 0</inkml:trace>
  <inkml:trace contextRef="#ctx0" brushRef="#br0" timeOffset="112467.6444">20514 4678 160 0,'-3'2'63'0,"3"1"-49"0,0-3 9 16,0 0 1-16,3-3-6 0,6 1 0 15,0-1-8-15,2-2-4 16,1 0-3-16,3-1-3 0,0 1 1 16,0 0 3-16,0 2 2 15,0 0 0-15,0 3 1 0,0 6-6 16,-1 4-1-16,1 6 0 16,-3 5 2-16,-3 3-1 15,-3 3-1-15,-6 2 3 16,-6 2 0-16,-6-1-4 15,-3 1 1-15,-5 1 0 16,-7 0 0-16,-3-3 0 16,0-3 2-16,0-4-1 15,4-1-1-15,2-11 1 16,9 1-1-16,3-11-3 16,9-8 2-16,6 0 1 15,9-3 2-15,3 1-1 16,6-6-1-16,0 5-2 15,-1 1 1-15,-2 2 1 16,0 0 2-16,-3 5-1 0,-3 1 2 16,-3 4-2-16,-3 4-1 15,-3 2 1-15,-3 2-1 16,-3 1 0-16,-3 2 2 16,0 3-3-16,0-3 0 15,3-2-4-15,0-3-1 16,3-3-37-16,3-3-16 15,3-4-30 1</inkml:trace>
  <inkml:trace contextRef="#ctx0" brushRef="#br0" timeOffset="112670.9436">20924 4932 148 0,'-5'8'57'0,"-4"-3"-44"0,0 3 7 15,3-3 1-15,-3 3-13 16,0 3-2-16,0-6-4 16,0 3-2-1,0-3 1-15,3-2-6 0,0-3-1 16,6-5-24-16,3-3-10 0,3-5-23 16</inkml:trace>
  <inkml:trace contextRef="#ctx0" brushRef="#br0" timeOffset="113059.6907">20945 4736 220 0,'0'3'82'0,"0"-1"-64"0,6 6-7 0,-6-2-6 0,6 1-7 0,3 1 0 16,3-5 2-16,0 2 0 16,3 1 0-16,6-1 0 0,0 0 2 0,2 3-1 15,1 0-1-15,0 0 1 16,0 3 1-16,-3 2-1 15,-1 0 2-15,-5 0-2 16,-3 1-1-16,-6 1 3 16,-3 1 0-16,-6-2-1 15,-3-1-2-15,-6 0-2 16,0-2 1 0,-2-3-10-16,-1-3-5 0,0-5-45 15,3-5-51 1,3-6 28-16</inkml:trace>
  <inkml:trace contextRef="#ctx0" brushRef="#br0" timeOffset="113581.3061">21130 4699 148 0,'-6'5'57'0,"3"-2"-44"0,3 2 1 0,0-2-1 16,0 2-11-16,3 0-1 15,0 3 1 1,3-8 3-16,3 3-2 0,3-3-6 0,3-3-1 16,2-2 4-16,4 0 2 15,0-3-3-15,3-3 1 16,3 3 0-16,-1-5 0 16,-2 0-14-16,-3 2-5 15,-3-5-15 1,-3 3-10-16,-3 5 19 0,-3-5 15 15,-3 5 12-15,-6 3 2 16,0 2 1-16,-6 3 5 16,0 3 6-16,-3 2-2 15,-3 0 0-15,3 3-4 16,-3 3 1-16,0 0 0 16,3 2 1-16,0 0-4 15,6-2 0-15,3-1-3 16,0 3 2-16,6-7-4 15,0 2 3-15,6-3 3 0,3-2-5 16,0-3 0-16,0-3 0 0,3-2 2 16,-3-1-5-1,-1-2-1 1,-2 0 0 0,-3-2 2-16,0-1-1 0,-6 3-1 0,-3 0-26 15,-3 3-10-15,-3 2-22 16,0 3-19-16,-3 3 27 15</inkml:trace>
  <inkml:trace contextRef="#ctx0" brushRef="#br0" timeOffset="114031.2599">21362 4929 112 0,'18'13'44'0,"-9"-10"-35"0,12 2 18 16,-9-2 5-16,5-3-4 16,7-3-2-16,6 1-14 15,3-1-8-15,2-2-2 0,-2-3 0 16,-3 0 1-16,-6-3 1 0,-6-2 0 31,-9-3 0-31,-6 0 0 0,-9-2 2 16,-6 5 1-16,-6-6-6 0,-3 6 0 15,-3 2-3-15,0 3-2 16,1 6-6 0,5-1-4-16,3 0-12 0,3 3-6 15,3 0-36 1,9 0-23-16,6-2 41 0</inkml:trace>
  <inkml:trace contextRef="#ctx0" brushRef="#br0" timeOffset="114887.8369">21457 4792 168 0,'-9'0'66'0,"6"2"-52"0,-3 4-8 0,0-4-5 0,1 3-3 15,-1 1 3 1,-3 2-2-16,3 0 0 0,0 0 1 15,0 2 0-15,3-2 0 16,0 3-3-16,3-3 2 0,3 0-6 16,0 0 0-16,3-1-59 15</inkml:trace>
  <inkml:trace contextRef="#ctx0" brushRef="#br0" timeOffset="115753.6266">24193 4715 116 0,'-18'-3'44'0,"12"1"-35"0,-3 2-4 0,3 0-3 16,0-3 7-16,-3 0 3 0,0 1 3 16,0-1 4-16,0 0-7 15,0 3-2-15,4-5-5 16,-1 5-6-16,0 0 0 0,0 5 1 16,0-5 0-1,3 6-3-15,0-1 2 16,3 3-1-16,0 0 0 0,3 2 2 15,3-2 2-15,0 3-14 16,3-1-5-16,2 1-35 16,7-3-30-1,6 0 32-15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18:10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8762 6260 224 0,'-30'-24'85'0,"13"16"-66"0,-13 3-8 16,15 5-6-16,-12 0-5 0,-6 0 2 0,-5 3-3 31,-7-3-2-31,-8 0 2 0,-10 0 2 0,-5 2 4 15,-10 1 4-15,-2-3 2 16,-9 0 1-16,-7 3 0 16,-5-3-9-16,-3 0-1 0,-6 0 4 15,-3 2 4 1,-3-2-5-16,-6 0-3 0,-4 0-1 16,1 0-1-16,-3 0-3 15,0 3 2-15,3-3 1 16,-3 3 2-16,3 2-1 15,3 0-1-15,0 0 1 16,3 3-1 0,3 6-3-16,3-4 2 0,0 3 1 15,9 1 0-15,6 1 0 16,5 1 2-16,10 0-1 16,6 3 2-16,5-3-9 15,10 0-3-15,8-1 2 0,9-1 4 16,10-4-36-16,8-2-13 15</inkml:trace>
  <inkml:trace contextRef="#ctx0" brushRef="#br0" timeOffset="1469.9066">11733 6255 264 0,'-18'-8'101'0,"9"8"-78"0,3 2-11 16,3 4-11-1,-3 2-4-15,0 8 3 0,3-1-1 16,0 4 0-1,0 2 1-15,6 3-3 0,3 5 2 0,3 3 3 16,9-3 1-16,9-3-1 16,14-2-2-16,16 0 1 15,14-3 1-15,22-5 1 16,14-3 1-16,21-5 2 16,15-3 1-16,18-5 1 15,17 0 0-15,13-5-7 0,8-3 0 16,3-2-1-16,-5-4 2 15,-7-1 1-15,-2-7 3 16,-12-4-1-16,-4-3 2 16,-11-6-4-1,-15-7-2-15,-9-3 2 16,-15-3 0-16,-15-10 1 0,-15-3 0 16,-14-5 2-16,-19-3 1 15,-14 1 3-15,-21-9 1 16,-16-5-5-16,-16-8-2 15,-22-3-4-15,-18 3-3 16,-17-2-3-16,-19-3-1 0,-17 7-1 16,-18 1 0-16,-48-14 2 15,-5 11 2 1,-22 14-1-16,-5 10 4 0,-10 13-2 16,-8 13-1-16,-6 16 3 15,-3 16 2-15,5 16 0 16,-2 19-1-1,12 18 1-15,3 10-1 0,11 19 0 16,15 21 0-16,19 6-3 16,20 5 2-1,21 8-1-15,24-1 0 0,23-7 0 16,19 8 0-16,20-3-11 16,15 0-5-16,12 0-32 15,12 3-15-15,6 8-39 16</inkml:trace>
  <inkml:trace contextRef="#ctx0" brushRef="#br0" timeOffset="106109.8026">8575 13092 212 0,'-6'-3'79'0,"3"6"-61"0,3-1-3 0,0-2-4 16,0 0-10-16,0 0-1 16,0 0 2-16,0 0 1 15,3 0-1-15,0 0 1 0,0 0 0 16,0 0-4-16,3 0 1 0,0 0 2 15,0 0 1-15,2 0 1 16,4 0 0-16,3 0-2 16,3 0 1-16,3 0-2 15,3-2-1-15,0 2-2 16,5-3 1 0,4 0 1-16,0 3 2 0,6 0-1 15,2 0-1-15,4-2-2 16,5 2 1-16,7 0 3 15,3 0 3-15,-1-3 0 16,4 0 0-16,5 1-1 16,1 2 0-16,2 2 4 15,0-2 3-15,4 0-2 16,2 3 0-16,4 0-5 16,2 2-3-16,3 0 0 15,4 1 1-15,8-1-1 16,0 0 2-16,6-2-4 15,6-1 0-15,3 1 1 16,1-3 2-16,-1 3-3 0,3 2 0 16,3-2 1-1,0 2 0-15,6 0 0 16,27 3 0-16,-6-3 0 0,-4 3 2 16,1-2-1-16,0-1-1 15,0 3 1-15,0-3-1 16,0 0 0-16,0 3 2 15,0-2 1-15,5-1 1 16,1-2-2-16,0-3-2 0,0 0 3 16,3-3 2-16,2-5-2 15,4 0 0 1,0-5 3-16,3 0 1 0,-1-3-3 16,10 0-3-1,-3 3-3-15,-4-1 1 0,-2 4 1 16,0-1 0-16,-3 1 0 15,-4 4 0 1,-2-2-5-16,-12 1 1 16,-6 1 4-16,-12 1 2 0,-3-3-3 15,-12 5 1-15,-8 1-2 16,-7 2 0-16,-12-3-11 16,-8 0-5-16,-7 1-14 15,-14-1-6-15,-10-5-25 16,-11 0-13-16,-9-5-6 15</inkml:trace>
  <inkml:trace contextRef="#ctx0" brushRef="#br0" timeOffset="109506.1079">8369 12779 212 0,'-12'-2'82'0,"9"2"-64"0,3 0-7 0,0 0-8 15,0 0-9 1,0 0-1-16,3 0 1 0,0 0 4 16,3 0 1-16,0 0 1 15,0 0 0-15,3 0 0 0,0 0 2 16,0 2-1-16,0-2-1 16,3 0 3-16,0 0 2 15,3 0 0-15,0 0 0 16,2 0-3-16,1 0-2 15,3 0 1-15,0 0 1 16,3 3-1-16,3 0-1 16,-1-1 5-16,4 4 1 15,0-1-2-15,0 0-1 16,2 0 1-16,1 1 0 16,-3-1 2-16,0 0 1 0,2 1-3 15,1-1-1-15,0 0 1 16,3-2 2-16,-1 0-1 15,1-3 2-15,0 0-2 16,-3 0 2-16,2-3-2 16,-2 0 2-16,-3 1-4 15,0-1-2-15,-1 0 0 16,-2 1-1 0,0-1 0-16,0-2 2 0,2-1-1 15,1-2-1-15,0 1 1 16,0-1 1-16,-4-3-1 15,4 0 2-15,-3 1-4 16,3-3 0-16,-3-1 1 16,-1 1 2-16,-2 0-1 15,0 0 2-15,0-1 0 16,0-1 3-16,-1-1-3 0,1-3-2 16,0 1-3-1,3-3 1-15,0-1 3 0,-4 1 1 16,1 0-4-16,0 0 1 15,0-3-2-15,0 3 0 16,0-3 2-16,-4 0 2 16,1 3-3-16,0-3 0 15,0 0 1-15,3 1 2 16,-1-1-1-16,-2-3-1 16,3 1 1-16,-3-1 1 15,0 4-3-15,0-1 0 16,-1 0 3-16,1-2 1 0,0 2-4 15,-3 0-1-15,3 0 1 16,-3 0 0-16,0 1 1 16,-1-1 0-1,1 0 0-15,0 3 0 0,0-3 2 16,0-3 1-16,0 1 1 16,0 0 0-16,-1-4 0 15,4 1 2-15,0-2-1 16,3-1 0-16,0-3-6 15,8-7 1-15,1 5 0 16,-3 3 0-16,-3-1 0 0,3 1 0 16,-1-1 0-1,1-2 2-15,-3 0-1 0,0 0-1 16,-1-2-2-16,-2-1 1 16,0 0 1-1,3 1 0-15,0 2 0 16,-1-1 2-16,1 4-1 0,-3-3-1 15,3 0 1-15,0 0-1 16,-1-3-3-16,-2 1 2 16,0 2 1-1,0 0 2-15,0-1-1 0,-1 1 2 16,1-2-4-16,0 2-2 16,0-3 2-16,0 3 2 0,0 0 0 15,-4-3 2 1,4 3-4-16,0-2 0 15,-3 1 1-15,0 1 0 0,0 3 0 16,-1 2 0 0,1-2-3-16,0 0 2 0,0-1 1 15,3 1 0 1,-1-1 0-16,-2 1 0 0,0 0 0 16,0 2 0-16,0 0 0 15,0 0 0-15,-1 3 0 16,4 3 0-16,-3 2 0 15,3-3 2-15,0 4-3 0,0-4 0 16,2-2 1 0,-2 3 0-16,0 2 0 15,0-3 2-15,0 1-3 0,2 2 0 16,1 3 1 0,-3 0 0-16,3 2-3 0,0 1 2 15,-1-1 3-15,1 3 1 16,6 0-4-16,-3 3 1 15,2 3-2-15,-2-1 0 16,3 0 2-16,-3 1 0 16,2 2 0-16,-2 0 0 15,0-3 0-15,0 3 0 16,-9 1 0-16,11-1 2 16,1 0-3-16,0 0 0 15,0 2 1-15,-1 1 0 16,1 2 0-16,-3 1 0 0,3 2 0 15,-1 0 0-15,1-3-3 16,-3 1 2 0,0 2 1-16,2 0 2 15,1 0-1-15,0 0 2 0,2 5-4 16,1 0-2-16,0-2 2 16,-3 5 0-16,2-3-2 15,1 3 2-15,-3-3 1 16,3 1 2-16,-4-1-1 15,1 0-1-15,3 0 1 16,-1 6-1-16,1 0 0 16,0-1 2-16,0 3-3 15,-4 1 0-15,-2-1 1 0,3 0 0 16,-3 3 0-16,-1-3 0 16,-2 3-3-16,0 0 2 15,0 2 1 1,0 1 2-16,-1-1-3 0,1 1 0 15,0 2 1-15,0 0 2 16,0 3-1-16,-4 0-1 16,4 2-2-1,-3-2-1-15,3 0 2 0,-3 2 2 16,-1 1 0-16,1 2-1 16,0 3 1-16,0 0-1 15,0-1 0-15,-1 4 0 16,1 2 0-16,0 2 0 15,0-7 0-15,0 3 0 0,-1-1 0 16,1 0 0-16,0 3-3 16,0 0 2-16,0 0 1 15,0-2 2-15,-1 2-3 16,1 3 0-16,0-3 1 16,-3-3 0-16,0 0 0 15,2-2 0-15,1 3 0 16,0 2 2-16,0 2-1 15,0 1-1-15,0-3 1 16,-1 0-1 0,1 3 0-16,0-3 0 0,3 0 0 15,-3-3 2-15,-1 1-1 0,1-1-1 16,0-2 1 0,0 0-1-16,0 2 0 15,2 0 0-15,1 1 0 0,0-3 0 16,0-1 0-16,0 1 2 15,-1 0-1-15,4-1 2 16,0-1-4-16,-3-1-2 16,-1 0 2-16,1 0 0 15,3 0 1-15,-3 0 0 16,0 0 0-16,2 3 2 16,1 0-3-16,0-1 0 15,3 4-1-15,-4-3 0 0,1-1 4 31,0-2 1-31,0 1-4 0,-4-1 1 0,1 2 0 16,0-1 0-16,0-1 0 16,0 5 2-1,-1-5-1-15,1 0-1 16,0 0 1-16,0 0-1 0,-3 1-3 16,2-4 2-1,1 0 1-15,0-2 0 0,0 0 0 16,0 0 2-16,-1 0-1 15,1 0 2-15,-6-9-2 16,9 9-1-16,0-3-2 16,-1 1 1-16,4-4 1 15,0 1 0-15,-1-1 0 16,1-2 2-16,0-3-1 0,3 0-1 16,-4 1 1-1,4-1-1-15,0 0 0 0,3 0 0 16,2 1 0-16,1-1 2 15,0-3-1 1,2 6-1-16,1-2-2 0,0 4-1 16,2-5 2-16,1-2 2 15,2-3 0-15,1 0-1 16,3 0 1-16,2 0 1 16,1 2-3-16,2 1 0 15,-2-3 1-15,2 0 2 16,1-3-1-16,5 0 2 15,1 1-4 1,-1-1 0-16,7 0 1 0,-1-2 0 0,4-1-3 16,2 4 2-1,-3-1 1-15,4 0 0 0,-1 1 0 32,4-1 2-32,-1 3-3 0,-3 0-2 15,4 0-5-15,-1 0-2 16,-3-3-4-16,1 0-1 0,-1-2-19 15,-8-1-7 1,-4 1-70-16</inkml:trace>
  <inkml:trace contextRef="#ctx0" brushRef="#br0" timeOffset="110308.154">16841 12909 124 0,'6'-3'49'0,"-3"3"-38"0,3 0 8 0,-3 0 1 15,-1 3-10-15,4 0-3 16,3-1-4-16,6 1-3 0,3 2 1 15,6 1-1-15,6-1 2 0,2 3-1 16,7 0-1-16,6-3 1 16,5 3 1-16,7 0 3 15,5 0 2-15,7-3 1 16,5 3 0-16,10 0-2 16,8-3-1-16,3-2-3 15,3 5 1-15,4-3 0 16,2-2 1-16,-3 2-2 15,-3 0 1-15,0 1-4 16,-5-4-2-16,-7 1-1 16,-9 2 0-16,-8-2-35 15,-10 2-58 1,-8 0 9-16</inkml:trace>
  <inkml:trace contextRef="#ctx0" brushRef="#br0" timeOffset="112349.3739">12989 9361 72 0,'-3'5'30'0,"0"1"-24"0,3 4 10 0,-3-5 3 16,0 1-3-16,3 2 1 15,-3 0-3 1,3 0-1-16,0 2-1 0,0 6 0 15,0 0-4-15,0 0 0 16,0 5-5 0,0 3-2-16,0 0 0 0,0-1-1 15,3 4 0-15,0 2 0 0,0 3 0 16,0-1 2-16,0 1 1 16,0-3 3-16,0 3 3 15,3 0 0-15,0 2 0 16,0 1-3-16,0 2-1 15,0 0-1-15,0 0 0 16,0 2 0-16,3 1 2 16,-1 0-1-16,1-3 0 15,0 5-6-15,0 0 1 0,0 3 2 16,3 0 1 0,0 0 1-16,0 0 0 15,0 0-2-15,0 0-2 0,0 0 1 16,0 0 1-1,-1 0-1-15,1 3 2 0,0 2-2 16,-3-2 2 0,3 2-4-16,-3-2-2 0,0 2 2 15,0-2 2-15,0-1 0 16,0 1-1-16,3 2 1 16,-6-2-1-16,0-1 0 0,-1 1 0 15,1 0 0 1,-3-1 2-16,3-2-1 0,0 3 2 15,0-3-2 1,0 2 2-16,0 1-2 16,-3 0 2-16,0-3-2 0,0 0 2 15,3 0-2 1,-3 0 2-16,0 0-2 0,3 0-1 16,0 0-2-16,-3 2 1 15,0-2 1-15,0 0 2 16,0-3-1-16,0 1-1 15,0-1 1 1,-3 0-1-16,0 1 0 0,0-1 0 16,0 0 0-16,0 1 0 15,0-1 0-15,0-2 2 0,0-3 1 16,0 0 3-16,0 0-3 16,0-3 0-1,0 1-1-15,0-4 1 0,0 1-2 16,0-3-1-16,0 0 3 15,0-2 0-15,0-3-4 16,-3 2 1-16,3-2 0 16,0 0 2-16,0 0-3 15,0-1 0-15,0-1 3 16,0-1 1-16,0-3-4 16,0-2 1-16,0 0 2 15,3 0 1-15,-3-3-1 16,0 0-2-16,3 1 1 0,-3-1-1 15,3-3-5 1,0 4 1-16,-3-4 2 0,3 1 3 16,0-1 0-1,-3 1-1-15,0 0-4 0,0 2 0 16,3-5-11-16,-3 0-3 16,3 0-31-16,-3 0-10 15,0 2-27 1</inkml:trace>
  <inkml:trace contextRef="#ctx0" brushRef="#br0" timeOffset="112965.8874">13549 13835 216 0,'0'-11'82'0,"0"6"-64"16,0-5-11-16,-3 4-8 0,0 1-10 0,0-3 2 16,0 0 7-16,-3 3 3 15,0 0 1 1,0 2 1-16,-3 0 0 0,0 6 1 0,-3 2 2 16,0 3 3-16,0 5 2 15,0 3-1-15,3 5-1 16,0 3-1-1,4 3 0-15,5-4 0 0,2 1 2 16,4-3-1 0,3 1 0-16,3-4-3 0,6-5-1 0,3-5-1 15,0-2 2 1,3-6-1-16,-1-3 0 16,-2-5-3-16,0-3 1 0,-3-4 0 15,0-1 1-15,-3-5-2 16,-6-3 1-16,-6-3-2 15,-3-4 2-15,-6 1-4 16,-3 1 0-16,-3 0-1 16,-3 3-2-16,-3-1 0 15,0 3 3-15,3 6-7 16,0-1 1-16,4 4-26 16,2 1-8-16,6 4-69 15</inkml:trace>
  <inkml:trace contextRef="#ctx0" brushRef="#br0" timeOffset="114969.9561">16097 12285 132 0,'-12'-6'49'0,"3"9"-38"0,3-3 12 0,6 0 3 16,-6 3-3-16,0-1-2 16,0 4-5-16,0 1-2 15,0 4-8-15,0 5 0 0,0 8 4 0,0 5 0 16,0 5 2 0,3 9-2-16,0 2 1 0,3 2-4 15,0 3 1 1,3 6-1-16,0-3 1 0,3-3-2 15,3-2 1-15,0-6-4 16,0-2 0-16,0-6-1 16,0-5-2-16,3-5 1 15,0-5 1-15,-4-6-1 16,4-5-1-16,0-5-2 16,3-6-1-16,0-5-7 15,0-8-4 1,0-5 1-16,3-6 0 15,-3-4 1-15,-1-6 2 0,1 0 4 16,-3 0 3-16,0 0 0 16,-3-1 1-16,0 1 2 0,0 6 0 15,0 2 2-15,-3-1 1 16,0 9-1-16,0 3-2 16,0 5 1-16,0 5 1 15,0 2 1-15,0 6 1 16,-1 8 0-16,1 3 0 15,-3 5 0-15,0 5 0 16,0 8 0-16,0 0 2 16,-3 3 1-16,0 2 1 15,0 3-2-15,0-5 1 16,0-3-4-16,0-2 0 16,0-6-1-16,0-3-2 15,0-5 3-15,0-2 0 16,0-6-4-16,0-5-1 0,0-5 1 15,0-8 2-15,0-6-7 16,0-7-3 0,3-6-2-16,-3 0 1 15,0-2 1-15,0 0 3 0,0-1 2 16,0 3-1-16,0 3 4 16,0 3 0-16,0 7 3 15,3 6 3-15,0 3-4 16,3 17 1-1,0 9 3-15,3 6 0 16,0 4 2-16,0 3 0 0,0 0 3 16,0 0-1-16,0 0 0 15,0-5-5 1,3-3-3-16,0-5 0 16,2-3 1-1,-2-5-1-15,0-2 2 0,0-6-2 16,0-3-1-16,0-5-2 15,0-5-1-15,3-3-5 0,0-2 0 16,-1-1-1-16,1 0 3 16,0 1 2-16,0 2-1 15,0 0 1-15,0 6 3 16,0 2 2-16,3 5 2 16,-1 8 1-16,4 6 0 0,0 5 2 15,-3 5 3-15,0 3-2 16,0 2 1-1,0-2-5-15,-1 0 0 16,-2-6 1-16,0 1 2 0,0-9 1 16,0 1 3-16,-3-6-3 15,0-5-2-15,0-5-2 16,3-6 0 0,-4-4-7-16,4-7 1 15,-3-1-4-15,0-4 0 0,0 1-3 16,0-1-1-1,0 3 3-15,0 3 5 0,-3 3 2 16,0 7 1-16,0 3-3 16,3 8 2-16,-1 5 1 0,1 6 2 15,0 5 1 1,0 5 1-16,3 3-2 0,0 0 1 16,0 0 0-16,0-1 1 15,0-1 0-15,2-1 0 16,1-5-2-16,3-3-2 15,0-5-2-15,0-3 1 16,3-2 3-16,-1-3 3 16,1 0-4-16,0-3-1 15,0 0-2-15,0 1 0 16,-1 2 0-16,4 2 0 16,3 1 2-16,-3 2 0 15,3 1 0-15,2 2 2 16,1-1-1-16,3 1-1 15,5-2-2-15,4-1 1 16,0 0 1-16,-1-2 0 0,1-3 0 16,3 3 0-16,-1-1-3 15,1 4 2-15,0-1 3 16,-1 0 3-16,1 0-2 16,-1 3 0-16,-2 0-1 15,0 3 1-15,2-6 0 16,1 3 3-16,0-3-5 15,2 1-1-15,-2-6-2 16,2 2-2 0,-8-2-4-16,-3 0 0 15,-6 0 2-15,-7 6 3 0,-5-1-9 0,-3 0-2 16,-6 3-13-16,-9 0-3 16,-6-3-55-1,-15 1-46-15,-6-6 47 16</inkml:trace>
  <inkml:trace contextRef="#ctx0" brushRef="#br0" timeOffset="117003.9093">10292 12404 164 0,'-6'10'63'0,"3"3"-49"0,0 9-2 15,0-9-4-15,0 5-11 16,0 9 0-16,-3 5 12 0,0 2 8 16,1 6-8-16,-1-1 4 0,3 1 3 15,0-3-4-15,0-5 1 16,0-3-8-1,0-5-1-15,0-6 0 0,0-2 2 16,0-5 1 0,0-3 3-16,0-3-3 0,0-5 1 15,-3-5-5-15,0-6-2 16,0-5-5-16,0-5 0 16,0-3 0-16,-3 0-1 0,0 1 1 15,-3-1 3 1,0 0 0-16,0 3 1 0,4 2 0 15,-1 3 2 1,0 6 3-16,0 5 2 0,3 5-8 16,-3 7-1-16,3 7 0 31,3 7 3-31,0 5 2 0,3 3 3 0,0 1-1 16,0-1 0-16,3-3-1 15,0-2 0-15,0-6 0 16,-3-2 0-1,3-5 2-15,0-6 3 0,6-7-4 16,-6-9-1-16,3-8-7 16,0-4 0-16,-3-6-4 15,0-1 0-15,-3-4 1 16,0-3 4-16,-3 0-4 0,0 3 2 16,0 4 2-1,0 9 1-15,0 3-2 0,0 12 0 16,-3 12 2-1,-3 10 0-15,3 13 3 16,0 2 3-16,0 4 2 16,-3 2 1-1,0-3 0-15,0-2-2 16,0-3-1-16,3-8-1 0,0-5 2 16,0-5-3-1,3-9-2-15,0-9-7 0,3-9-1 16,0-8-2-16,-2-3 1 0,-1-4 2 15,-3-4 2 1,0-2 2-16,0 3 1 0,3 5 1 16,0 2 0-1,0 9-5-15,-6 15-1 16,-3 16 3-16,0 8 3 16,-6 11 3-16,0 5 3 15,-3 6 1-15,-2-1 3 16,-1-5 1-16,3-5-1 15,0-6-1-15,0-7-5 16,6-6-1 0,-2-10 1-16,-1-9-5 15,-3-4-1-15,3-6-2 16,0-3 3-16,0-2 0 16,0 0 3-16,4 2-1 15,2 6-1-15,0 3 1 16,0 4-1-16,0 4-3 15,-3 7 2-15,0 6 1 16,0 2 0-16,-3 3-3 16,1 0 2-16,-1-3 5 0,0-3 5 15,3-2-3 1,0-5 2 0,0-3-7-16,0-3-3 0,0-2-2 15,1-3 0-15,-1 3 0 0,-3 2 3 16,0 0 2-16,0 6 4 15,0 2-2-15,-3 6-2 16,1 0 0-16,-1 2 1 0,0 0-1 16,0 0 2-1,0-2 0-15,3-3 3 16,-2-3-1-16,-1-5 2 0,0-5-6 16,0-3-1-16,0-3-2 15,-3 1-2 1,6-1 0-16,1 3 0 0,-1 3 0 15,0 2 0-15,-3 6 3 16,-3 2 2-16,0 3-2 16,-2 3 0-16,-1-1 1 15,0 1 2-15,-3-3-1 16,1-3-1-16,-1 0 3 16,-3-5 0-16,0-2-4 15,1-4 1-15,-1-2 0 0,-3 1 0 16,-3 1-3-1,-2 4 0-15,-1 4-1 0,-3 6 3 16,1 3 0-16,-1 2 3 16,3 3-1-16,1 2 2 15,-1 4-2-15,3-1-1 16,1-3 1-16,2-2 1 16,6-3-1-16,0 1 2 15,1-6-13-15,8-1-3 16,3-1-40-1,3-1-16-15,3-2-43 0</inkml:trace>
  <inkml:trace contextRef="#ctx0" brushRef="#br0" timeOffset="118069.1808">9194 13499 144 0,'-6'-11'55'0,"0"9"-43"0,0-6 3 0,3 5 1 15,0 1-6-15,-3-1 0 0,0 0 5 16,0 1 2-16,0-1-8 15,0 0 8-15,0 1 3 0,3-1-6 16,0 0-1-16,0 1-5 16,3-1 0-16,0 0-3 15,0 1 2-15,3-1 0 16,3 1 1-16,0-4-2 0,3 1-1 16,3 0-3-16,6-3-2 15,3 0 1-15,0 2-1 16,-1 1-3-16,1 3 2 15,3-1-4-15,0 3-1 16,0 3-8 0,0-1-2-16,-1 1-11 0,1 5-5 15,-3-3-27 1,0 3-50-16,-3 3 23 16</inkml:trace>
  <inkml:trace contextRef="#ctx0" brushRef="#br0" timeOffset="119242.2051">9712 13364 152 0,'-3'-3'57'0,"0"3"-44"0,3-2 7 0,0 2 1 15,0 0-9 1,0 0 1-16,0 0-8 0,0-3-3 16,3 1-1-16,3-1 1 0,0 0 1 15,3-2 3-15,3 2 1 16,2 1 1-16,4-1 0 15,3 3 2-15,3 0 1 16,0 3-5-16,0 2-4 16,-1 3-1-16,1 5-1 15,-3 6-3-15,-3 2 2 16,0 3-1 0,-9 5 0-16,-3 5 0 0,-6 6 0 0,-6 2 0 15,-6 0-2-15,-6 1 3 16,-3-1 0-16,-3-5 1 15,-3-2 0 1,-2-4-5-16,-1-2 1 16,0-2 0-16,3-6 2 0,1-8 1 15,5-7 3 1,3-6-6-16,6-3 1 0,3-5-4 16,9-5 0-16,3-8-1 15,6 2 0-15,3 3 2 16,3 3 2-16,3 2 2 15,2 3 1-15,1 3 1 0,0 3 0 16,-3 4 2-16,0 3 1 16,0 3 7-16,-3 0 6 15,-4 3-4 1,1-1 1-16,-3 1-8 0,0 0-1 16,-3-1-4-1,0 6-3-15,-3-3-20 0,0-2-8 16,-3-1-55-1</inkml:trace>
  <inkml:trace contextRef="#ctx0" brushRef="#br0" timeOffset="119431.8169">10179 13901 260 0,'0'0'99'0,"-3"3"-77"0,3-3-15 16,0 0-11-16,3 2-52 15,0-2-20-15,0 0-14 16,3 0-3 0</inkml:trace>
  <inkml:trace contextRef="#ctx0" brushRef="#br0" timeOffset="120073.4794">10209 13475 284 0,'-9'-13'107'0,"9"5"-83"0,0-3-12 0,3 6-8 16,3 0-17-1,3-3-2-15,3 0-1 0,6 3 2 0,2 2 8 16,1 3 1-16,3 3 3 0,-3-1 2 15,0 6 0 1,0 3 0-16,-4-1 2 16,1 4 3-16,-6-1 2 0,-3 0 1 15,-3 3 0-15,-3 0-4 16,-3-3-3-16,-3 3-9 16,-3-3-3-16,-3 3-18 15,0-3-7-15,0 1-5 16,0-4-1-16,3 1 19 15,0-3 11-15,6 0 6 16,0-3 4-16,3 0 10 0,3 0 6 16,6 1 7-16,3-4 2 15,3 4-6 1,0-1 0-16,0 3-8 16,0 3-1-16,-3-1-2 15,-1 3-1-15,-2 3-1 0,0 0 0 16,-3 3 2-16,-3-1 1 15,-6 1-3-15,0-1-1 16,-6-2-1-16,0 0-2 16,0-3-4-16,0 3 0 15,-3-5-11-15,3-3-3 16,0-3-31-16,-2-3-52 16,2-4 16-16</inkml:trace>
  <inkml:trace contextRef="#ctx0" brushRef="#br0" timeOffset="120587.7021">10602 13449 260 0,'3'-11'99'0,"-3"9"-77"0,6-12-4 0,-3 9-8 16,6 0-8-1,3-3-2-15,2 2-4 16,1 1-2-16,3 3 3 16,3 2-1-16,-3 2 0 0,0 3 3 0,0 3 2 15,-4 3 0 1,1 0-1-16,-3-1 1 16,-3 3-1-16,-3 1-5 0,-3 2 1 15,-3-1-14-15,-3 1-5 16,-3-2-2-16,0-1 1 15,0 0 8-15,0-2 5 16,3-1 7-16,0 1 2 16,3-1 4-16,3 1 3 15,3 2 4 1,3 0 5-16,0 1-2 0,3-1 3 16,0 0-4-16,0 0-1 15,0 0-9-15,-3 3-2 0,0 0 2 16,-3 3 1-1,-3-1-3-15,-3 1 1 16,-6-1 4-16,-3-2 5 0,-3-3-5 16,-3 1 0-1,0-4-2-15,0-2-2 0,0 0-6 16,0-3-4-16,0 1-23 16,4-4-11-16,2 1-41 15</inkml:trace>
  <inkml:trace contextRef="#ctx0" brushRef="#br0" timeOffset="121623.4622">15748 13459 252 0,'-3'-2'96'0,"-3"2"-75"0,6 0-8 16,0 0-9-16,-3 0-5 15,0 0 0-15,3-3 3 16,0 0 1-16,0-2-1 16,3-3-2-16,0-2 1 15,0-1-1-15,3 3 2 16,0 0 1-16,3 3 1 0,3 2-5 16,3 3 1-16,3 5 0 15,0 9 0-15,2 4-3 16,1 6 2-16,0 8 1 15,-3 5 2 1,-3 5-6-16,-6 3 1 0,-6 3 1 16,-6-1 3-16,-3 1-2 0,-3-3 0 15,-3-5 1 1,-3-1 2-16,0-7-3 16,3-8 0-16,0-6-1 0,1-4-2 15,2-6 3 1,0-8 0-16,3-6-4 0,3-2-1 15,3-5 0-15,6 0 4 16,3-3-1-16,3 3-1 16,2-3 3-16,4 5 2 15,3-2 0-15,0 8 2 16,3 2 0-16,0 3 1 16,-1 3-2-16,-2 2-2 15,0 6-6-15,-6-3-1 0,0 0-17 16,-6 0-4-16,0-3-63 15</inkml:trace>
  <inkml:trace contextRef="#ctx0" brushRef="#br0" timeOffset="121819.3276">16186 13811 292 0,'6'11'110'0,"-6"-11"-86"0,3 2-9 0,-3 4-8 16,0-1-27-1,0 3-7-15,0 0-50 0,0-3-62 32,-9-10 33-32</inkml:trace>
  <inkml:trace contextRef="#ctx0" brushRef="#br0" timeOffset="122149.0278">16150 13380 256 0,'3'-5'96'0,"0"2"-75"0,0 0-8 0,0 1-7 15,3 2-8-15,0 0-2 16,3 0 0-1,3 2 3-15,3 4 0 0,2-1 1 0,4 3 2 16,0 0-1-16,0 0 2 16,0 2 0-16,0-2 3 15,-3 0 1-15,-4 3 3 0,-2-3-5 16,-3 0-3-16,-6 2-1 16,-3 1-1-16,-3-1-5 15,-6 1-1-15,-3-3-13 16,-2 0-3-16,-1 0-10 15,3-3-3-15,3 0-36 16,3 1-36 0,3 2 36-16</inkml:trace>
  <inkml:trace contextRef="#ctx0" brushRef="#br0" timeOffset="122338.4806">16394 13650 196 0,'30'24'74'0,"-18"-11"-58"0,6 3 7 15,-9-6 1-15,3 6-11 16,5 0-2-16,-2 5-9 0,-3 0-1 15,-3 1-1-15,-3-1 2 0,-3 0 1 16,-6 3-1-16,-3-6-2 16,-3-5-4-1,-3-2-2-15,-3-3-11 0,-2-5-3 16,-1-6-50 0,-3-2-45-16,0-3 37 15</inkml:trace>
  <inkml:trace contextRef="#ctx0" brushRef="#br0" timeOffset="122852.5137">16585 13356 296 0,'15'-5'112'0,"-12"2"-87"0,11 6-9 0,-5-3-11 0,6 3-9 16,3 2 0-1,0 5-2-15,3 4 1 0,0 1 3 16,-1 1 1-16,-2 3 1 0,0-1-3 16,-6-2 2-16,-3 0 1 15,-3 0 2-15,-6 0-3 16,-3 0-2-16,-6 0-5 0,-3-3-2 15,0 0-6-15,0-2-3 16,0-3 2-16,3 0 2 16,4 0 4-16,2-1 5 15,3 1 7 1,6 3 7-16,5 0 0 16,4 2 3-16,3 5-2 0,3 1 0 15,0-1-3-15,0 6-1 16,0 3-3-16,-7-1-2 15,1-2 5-15,-6 0 1 16,-6 0 0-16,-3 2 1 16,-6-5-4-16,-3-2 0 15,-6-3-3-15,-5-3-3 0,-7-3-7 16,-3-2-2-16,0-2-11 16,-2-4-3-16,2-2-39 15,-3 0-53 1,3-2 29-16</inkml:trace>
  <inkml:trace contextRef="#ctx0" brushRef="#br0" timeOffset="124143.8533">7048 16364 368 0,'-9'-10'140'0,"6"-1"-109"0,6-7-17 0,3 7-15 0,6-7-11 0,9-6 2 16,5-3-10 0,10-2-2-16,0 3 12 0,5-3 0 0,7 2 5 15,3 6 1-15,2 3 2 16,1 4-1-16,-1 6-1 16,-2 6 0-16,-3 7 3 15,-4 8-2 1,-5 8-1-16,-6 9 3 0,-7 7 0 15,-8 10-4-15,-6 14 1 16,-9 8-5-16,-9 10-1 0,-9-2 5 31,-5 2 4-31,-7 1-3 0,-3-4 1 0,-3-1-1 16,1-7-1-16,-4-7 1 16,3-5 3-16,3-6 0 15,1-8 3 1,5-5-1-16,3-5-1 0,3-3-2 15,6-5 1-15,3-3 1 16,3-2 2-16,6-6-6 16,3-2 1-1,6-6 3-15,6-5 4 0,9-5 3 16,9-3 1-16,8-3 0 16,10-5 2-16,5-2-1 15,10-4 0-15,2 4-8 16,4-1-2-16,-4-2-20 15,-5 3-7-15,-4 2-38 16,-11-3-17-16,-6 4-4 16</inkml:trace>
  <inkml:trace contextRef="#ctx0" brushRef="#br0" timeOffset="124452.6097">7214 16587 316 0,'3'-3'121'0,"9"6"-95"0,18-9-8 15,-15 6-13-15,12-2-15 16,11-3-4-16,13-3-1 16,12-3-1-16,5-2 9 15,9-3-12-15,7 0-4 0,2 0-26 16,3 3-9 0,1 0-33-16</inkml:trace>
  <inkml:trace contextRef="#ctx0" brushRef="#br0" timeOffset="124762.4302">8560 16182 356 0,'3'-3'132'0,"6"1"-103"0,18-9-10 15,-13 6-13 1,19-1-18-16,12-1-3 16,5 1-14-16,10 1-4 0,5 2 17 15,1 1-11-15,-1-1-2 0,4 0-8 16,-10 1-3-1,-5 2-20 1,-9 0-42-16,-7 5 22 16</inkml:trace>
  <inkml:trace contextRef="#ctx0" brushRef="#br0" timeOffset="124992.5405">8688 16489 304 0,'15'5'112'0,"9"0"-87"0,17 3-7 0,-17-5-9 16,12 0-25-16,11-1-4 15,13 1-14-15,5 0-4 16,13-1-70-1,-4 1-32-15</inkml:trace>
  <inkml:trace contextRef="#ctx0" brushRef="#br0" timeOffset="125321.7724">10462 15727 296 0,'-6'18'110'0,"6"17"-86"0,12 15-6 16,-6-24-10-16,3 17-11 0,3 10 2 16,0 8-12-1,2 5-5-15,1 0 10 0,-3 3-29 0,0-1-10 16,-3-1-55 0</inkml:trace>
  <inkml:trace contextRef="#ctx0" brushRef="#br0" timeOffset="125628.9393">9941 16261 348 0,'3'0'129'0,"6"-5"-100"0,18-8-9 16,-9 5-10-1,11-3-17-15,16 1 0 16,17-4-10-16,10-1-4 0,5-1 11 16,7 2-6-16,2 4 1 15,-3-1-1-15,1 3 0 0,-7 3-7 16,-3 5-2-1,-5 3-38-15,-10 2-14 0,-5 3-4 16</inkml:trace>
  <inkml:trace contextRef="#ctx0" brushRef="#br0" timeOffset="125913.8374">10304 16947 368 0,'27'2'137'16,"-3"-4"-106"-16,23-9-16 0,-17 8-12 0,18-2-23 15,14 0-4-15,7-1-29 16,5 1-14-16,4 3-28 16,2-1-13-1,-3 3 29-15,-2 0 14 0</inkml:trace>
  <inkml:trace contextRef="#ctx0" brushRef="#br0" timeOffset="127146.0442">11697 16002 280 0,'-24'3'107'0,"12"-3"-83"0,1-6-9 16,5 4-9-16,0-4-15 15,3-2-4-15,0-2 2 16,3-3 2-16,9-3 5 16,8-8 0-16,7-2 0 0,9 2 5 15,6 3 1-15,5 2 0 0,4 8 1 16,3 9 0-16,-1 10 3 15,1 10-3-15,-4 11 0 16,-2 11 1-16,-9 13 0 16,-9 10-2-16,-16 9 1 15,-14 7-4-15,-11 9 0 16,-13 4 7-16,-6-2 6 16,-6-13-4-16,-2-11-2 15,-1-13-8-15,3-13-1 16,4-14-4-16,2-10 0 15,6-11 1-15,6-7 2 0,6-12-1 16,6-7 1-16,9-5 3 16,6-1 0-16,9 3 3 15,9 6 3-15,3 5-2 16,6 5 0-16,-1 8-1 16,4 8 1-1,0 8-4-15,-3 7 0 16,-7 4 1-16,-2-1 0 15,-3 3-5-15,-3 1 1 0,0-7-27 0,-3-4-9 16,-1-9-64 0</inkml:trace>
  <inkml:trace contextRef="#ctx0" brushRef="#br0" timeOffset="127359.9653">12885 16491 412 0,'0'6'154'0,"6"-6"-120"0,0 0-54 0,-3 0-32 16,3-6-110-16,3-7-43 15</inkml:trace>
  <inkml:trace contextRef="#ctx0" brushRef="#br0" timeOffset="127882.0252">13016 15645 372 0,'0'0'140'0,"6"0"-109"0,21 2-28 16,-16 1-20-16,13 2-5 16,9 1 3-16,6-1 4 15,5 3 4-15,4 0 7 16,6 2 4-16,-7 1 3 0,1 2 1 0,-7 0 0 16,-5 3-5-16,-9 0 1 15,-9 8 0 1,-6-3 2-16,-9 0-3 15,-9 1 0-15,-9-4-6 16,-6-2 0-16,-3-3-19 0,0 0-6 16,1-2-23-1,5 0-10-15,0-1-5 16,9-2 18-16,6 3 48 16,6-1 46-1,6 3 22-15,9 3-14 0,6 6-7 16,5 1-19-16,4 6-5 15,3 1-11-15,2 7-3 0,-2 2 1 16,-3 1-5-16,-6 2-1 16,-6 1 4-16,-13-1 2 0,-8 0 9 15,-8 3 4-15,-10-2-3 16,-6-4-1-16,-6-7-7 16,-6-3-3-1,-2-8-11-15,-1-5-6 16,-3-8-14-16,4-8-6 15,2-8-43-15,3-8-18 0,6-10-3 32</inkml:trace>
  <inkml:trace contextRef="#ctx0" brushRef="#br0" timeOffset="128411.2502">14061 15634 420 0,'8'-2'156'0,"1"-1"-121"0,15-2-14 0,-9 5-16 16,9 0-15-16,6 5-1 15,5 6-1-15,4 4 0 16,3 7 7-16,-1 1-4 15,1 4-2-15,-9 2 7 0,-3 3 1 0,-10-3 3 16,-5 0 0-16,-6 0-3 16,-9 0 2-1,-6-2-6-15,-3-1-3 16,-3 0-5-16,-5-2-4 16,2-3-14-16,3-2-6 15,3-3-4-15,6 0-1 0,6 0 20 16,6-3 11-16,9 3 22 15,8 0 9-15,7 5 0 16,9 3 2-16,3 2-2 16,2 6-2-16,-2 2-4 15,-4 3 0-15,-8 0-3 16,-9 6 0-16,-9 2 6 16,-9-3 2-16,-12 3 0 15,-12-5 0-15,-9-3-3 16,-11-3-1-16,-7-8-7 15,-9-4-4-15,-5-9-15 16,-7-8-6-16,-2-5-17 16,-7-8-7-16,4-8-90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19:16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4297 6339 392 0,'0'0'0'0,"0"0"-8"15,0 0-1-15,3 3-2 16,3 2 1-16,3 1 4 15,3 2 1-15,3 0 3 16,3 2 1-16,3 3 1 0,0 1 0 16,2 1 0-16,10 4 2 15,3-3 1-15,11 0-4 16,13 0 1-16,8-3 0 16,4-3 2-16,17 1-3 15,9 0-2-15,4-6 2 16,8 3 2-16,9-3-2 15,3 0 0-15,6-2 1 16,6 0 0-16,3-3 0 16,12 0 2-16,-4 0-1 15,4-3-1-15,3 3 3 0,0-5 0 16,0-1 1-16,-1 1 2 16,4-3-3-16,-6 3 0 15,-6 0-1-15,-9 2-2 16,-9 3 1-16,-6 0 1 15,-12 0-1 1,-9 3 2-16,-5-1-2 0,-4 1 2 16,-9 2-2-16,-2 0 2 15,-7-2-2-15,-2-3 2 0,-1 0-2 16,-2 3-1 0,-4-1 1-16,-5 4-1 15,8 2 0-15,-11 2 0 0,-10 1 0 16,-5 2 0-1,-9 0-3-15,-3 1 2 0,-4-1-6 16,-2 0-3-16,-3 0-41 16,-3 3-16-16,-3 0-19 15</inkml:trace>
  <inkml:trace contextRef="#ctx0" brushRef="#br0" timeOffset="5179.7221">15123 6162 176 0,'-12'-10'66'16,"9"10"-52"-16,-3 0-5 0,6 0-6 0,0 0-5 15,-3 2-2-15,0 1 0 16,3-3 3-16,0 0 0 15,0 5-2-15,0-2 0 0,0 2 4 16,3 0 1-16,3-2 2 16,0 2 0-16,3 1-5 15,3-1-1-15,3 0-2 16,3 3 3-16,0 0 4 16,3 0 6-16,2-3-10 15,1 1-1-15,3-1 3 16,0-2 3-16,3-1-1 15,-1 1-2-15,4 2-3 16,3 0 1-16,-1-2 1 16,1 0 2-1,0-1-3-15,3 1 0 0,2 0 3 16,1-3 1-16,0 0-1 16,2 0-2-16,1 0 1 15,0 0-1-15,-1 0 0 0,1 2 2 16,2 4-3-1,1-4 0-15,0-2 3 0,-4 0 1 16,1 0-1-16,0 0 1 16,2-2 0-16,-2-4 3 15,0 1-1-15,-1-3 2 16,1-3-4-16,0-2 0 16,2-3 1-16,-2 0 0 15,-4 1 0-15,-2-4 0 16,0-5-2-16,-3-2 1 15,-4-3-2-15,-2-3-1 16,-3-2-2-16,-6-1 1 16,-3-2 3-16,-7 0 1 15,-2 0-1-15,-6 0-2 0,-3-3-2 16,-6-2 1 0,-5 0-1-16,-4-3-2 0,-6-3 0 15,-6 3 3-15,-6 3 0 16,-2 2 3-16,-4 0-1 15,-3 3-1-15,-5-2 1 16,-4 2-1-16,-6 2-3 16,-8 1 2-16,-1 2 1 15,-5 3 2-15,-6 5-3 16,-4 0 0-16,-2 6-1 16,-6 2 0-16,-4 5 4 15,-5 6 1 1,0 5-4-16,-3 8 1 0,-1 5 0 15,-2 8 0-15,6 11 0 16,0 3 0-16,3 4-3 0,-1 9 0 16,7 10-3-16,9 8 1 15,5 6 3 1,13-1 1-16,8 8 1 0,10 6 0 16,8 5-20-16,6 16-9 15,15-6-49 1</inkml:trace>
  <inkml:trace contextRef="#ctx0" brushRef="#br0" timeOffset="6300.2193">16864 6374 224 0,'6'-3'85'0,"0"6"-66"0,21-1-10 0,-15 1-9 16,9 0-3-16,6-1 3 0,5 1 1 15,4 0-1-15,3-3 1 31,0 0-1-31,-1-3 2 0,1 0 1 0,0 1 1 0,-7-1 0 16,1-2 2-16,-6 0-5 16,-3 2-1-16,-3 0 0 0,-7 1 0 15,-2-1-5 1,-3 0 1-16,0 3-9 16,-3 0-4-16,0 0-27 0,-3 0-9 15,0 0-21 1</inkml:trace>
  <inkml:trace contextRef="#ctx0" brushRef="#br0" timeOffset="7278.3213">19591 5289 252 0,'-9'-24'96'0,"-3"11"-75"0,-6 2-27 0,6 9-17 0,-5-1 8 16,-4 0 7-16,-9 1 7 16,-6-1 1-16,-5 1 0 15,-10-1 0-15,-6 3 2 0,-5 0-1 16,-7 0 2-16,-2 3 0 16,-6 2 3-16,-4 3-1 15,-2 5 0-15,-3 3-3 16,-1 2-2-16,-2 6 1 15,0 8-1-15,-1 8-3 0,4 7 2 16,6 9 1 0,5 2 0-16,7 6 0 0,8 10 0 15,7 5-3-15,14 6 2 16,12-1 1-16,12 6 0 16,15 3 0-16,15-1 2 15,12-2 1-15,12-5 1 16,8-6-2-1,10-4 1-15,5-9-2 0,7-11 2 16,2-12 4 0,7-14 4-16,5-16 2 0,6-16 3 15,10-13-9-15,-1-15-4 16,6-14 0 0,0-19 0-16,3-13-1 0,-3-7-2 15,21-33-2-15,-11-4 1 0,-10 7-1 16,-12-5 0-16,-15 0 0 15,-14 5-2 1,-24 3-6-16,-27 8-2 16,-27 2-4-16,-21 6-1 15,-27 8 5-15,-17 13 5 0,-21 10-18 16,-18 0-6 0,-18 6-52-1</inkml:trace>
  <inkml:trace contextRef="#ctx0" brushRef="#br0" timeOffset="12444.2207">8221 12208 156 0,'0'-8'60'0,"2"5"-47"0,7-10-14 16,-6 8-8-16,3-3-11 15,0-5-3-15,3-1 8 16,0-2 6-16,-3-2 10 15,0-1 7-15,-3 4 11 16,-3-1 8-16,-3-3 6 16,-3 1 2-16,-6-1-8 15,-3 1-2-15,-6-4-14 16,-2 7-2-16,-7-4 1 0,-9 1-4 0,-2-4-1 16,-7 1 0-16,-3-3-1 15,-8 1-5 1,2-1-1-16,-8 0 1 0,-4 3 2 15,-5 2-2 1,-6 3-2-16,-7 6 2 0,-5 2 2 16,-6 5 0-16,-4 3 2 15,-5 6 0 1,-3 4 3-16,-3 3-5 0,0 6-3 16,-3 2 1-1,3 3 2-15,6 5 0 0,2 3-1 16,10 2 1-16,3 6 1 15,9-1-1-15,8 6-1 16,13 3-2-16,8 0-1 16,6-1 2-16,13 1 0 15,8 0-4-15,9 2 1 16,9 0 0-16,9 0-1 0,12 1 1 16,12-1 3-16,15-2 0 15,17-1 1-15,10 1 0 16,14-6 0-16,15 0 0 15,12 1 0 1,15-6 2-16,12-5 1 16,9-6 1-16,12-7 0 0,9-9-2 15,-1-10-2-15,1-8 1 16,-3-10-1-16,-6-11 2 16,-9-11 3-16,-13-8 0 15,-8-7 2-15,-17-9 7 16,-16-7 3-1,-18-1 5-15,-17-4 1 0,-18-4-6 0,-19-2 0 16,-14 0-10 0,-18 0-4-16,-14 3-11 15,-19-1-3-15,-17 6-3 0,-16 6-1 16,-17 7-3-16,-12 10-2 16,-12 9-4-16,-9 10-2 15,-6 9-15-15,0 9-6 16,0 14-44-1</inkml:trace>
  <inkml:trace contextRef="#ctx0" brushRef="#br0" timeOffset="13923.1333">8655 13959 272 0,'-9'-13'101'0,"3"5"-78"0,0-2-11 0,0 4-9 15,-3 1-10 1,-3 0 0-16,-5-3 4 16,-4 3 1-16,-6-3 2 0,-6 0 2 0,-5 0 3 15,-7-5 2-15,-3 5 1 16,-5 0 0-16,-4 2 0 16,-5 4-4-16,-4 2-3 15,-5 5-3-15,-4 6-1 16,-2 7 2-16,0 1 0 15,-1 2-4 1,4 5-1-16,-1 6-2 0,10 2 2 16,5 3-1-16,7 0 0 15,8 6 1-15,6-1 2 0,10 6-1 16,11 2 1 0,9 6 0-16,12 7 3 15,9 3 0-15,12 3 1 0,8 0-3 16,10-3 2-1,9-5-1-15,5-6 0 16,7-7 4-16,5-11 1 0,6-10 12 16,7-12 5-16,5-9-4 15,9-17 1-15,1-10-10 16,2-11-2 0,0-7 1-16,-3-9 1 0,18-18-1 15,-17 0 1-15,-10-1-4 16,-18 1-2-16,-14 8-3 15,-18 3 1-15,-15-1 3 16,-12 0 1-16,-12 3-6 16,-12 3-2-16,-12 0-1 15,-12 2 4-15,-5 3-8 16,-7 6-3-16,0 4-2 16,1 3 1-16,2 6-12 15,3 0-3-15,1 7-75 16</inkml:trace>
  <inkml:trace contextRef="#ctx0" brushRef="#br0" timeOffset="16009.6934">17606 6186 236 0,'-9'3'88'0,"-6"7"-69"0,-9 14-9 0,6-5-8 15,-9 12-6-15,-8 12 2 16,-13 7 1-16,-9 3 1 16,-8 10 0-16,-9 9-3 0,-13 12 2 15,-5 1 1-15,-12 5 0 16,-9 5 0-16,-3 8 0 15,-9-2 2 1,-6 5 1-16,-3 8-1 0,-3 2-2 16,-3 8-2-16,-6 3 1 15,-3 6 1-15,-6 4 0 0,-2 9 0 16,-10 2 2-16,-3 5-1 16,-2 6 2-16,-7 3-4 15,0 7 0-15,-2-10 3 16,-4 2 1-16,7-2 1 15,2 2 0-15,3 1-2 16,1-12 1-16,2 4-2 16,0 5 2-16,4-6-2 15,2 1-1-15,0-1 1 0,1 6-1 16,2-1 0 0,-3-4 0-16,6-1 0 15,4 3 0-15,5-7 0 0,3-1 2 16,3-3-1-1,6 1-1-15,-26 23-2 0,14-15 1 16,9-9 1 0,9-7 0-16,6-9 0 15,9-7 2-15,3-5 3 0,5-12 2 16,7-1-1-16,3-7-1 16,9-7-1-16,2-2 0 15,7-6-5-15,0-3-1 0,2-5 3 16,4-2 1-1,2-6 0-15,7-5-2 16,2-8 1-16,10-8-1 16,5-11-3-16,10-8 0 15,2-7-31-15,6-11-13 0,6-13-55 32</inkml:trace>
  <inkml:trace contextRef="#ctx0" brushRef="#br0" timeOffset="16448.6823">9212 13359 276 0,'-12'0'104'0,"6"5"-81"0,0 8-8 0,0-5-11 15,3 8-10 1,-3 8-1-16,0 8 1 0,-3 7 2 16,0 9 2-16,-3 2 1 0,0 8 1 15,0 1 0-15,1 2 2 16,-4 2 1 0,0 3 1-16,3-5 2 15,0 0 3-15,0-3 0 0,6-2 0 16,3-6-3-16,3-5 1 15,6-5-2-15,6-6 2 16,9-5-2-16,9-5 0 16,8-8-1-16,10-8 0 15,11-6-2-15,10-7 1 16,8-5-2-16,4-6-1 16,5-3-2-16,3-2-1 0,4-5-12 15,-1-4-5-15,0 1-27 16,0-2-12-16,1-4-51 15</inkml:trace>
  <inkml:trace contextRef="#ctx0" brushRef="#br0" timeOffset="23008.9539">7143 15915 208 0,'-18'-11'79'0,"6"3"-61"0,-3 0-7 0,6 6-7 16,-2-4-4-16,-1 4 2 15,-3-6-1-15,0 0 2 16,-3 0-2-16,0 0-1 0,0-3 1 16,-3 3 1-16,1 0 3 15,-4-2 2-15,0 2 3 16,-3 0-1-16,0 0 0 0,1 0-1 15,-1 3 0-15,0-6-2 16,0 6 1-16,0 0-6 16,1-1-3-16,-4 4 5 15,3-1 5-15,0 0-6 16,1 3-1-16,-1 0-1 16,0 3 2-16,-3 0-1 15,3 2-1 1,-2 0 1-16,-1 1-1 0,0-1-7 15,0 5 0-15,1-4 7 16,-1 2 7-16,-3 0-3 16,3 2-2-16,1 1-4 15,-4-1 1-15,0 4 1 16,0-1 2-16,1 0-1 16,-1 0-1-16,0 1 1 15,3-1 1-15,1 0-3 16,2 3-2-16,0 0 2 0,3 0 2 15,0 2 0-15,1 1-1 16,5-1-2-16,0 3 1 16,3 1 1-1,3-1 0-15,0 0 0 16,3 3 2-16,0 2-3 0,3 3 0 16,0 0 1-1,0 0 0-15,3 3 0 0,0 0 0 16,3 8 0-16,0-1 2 15,0 1-3-15,0-6-2 16,3 1-1-16,0-3 3 16,0 5-2-16,3-6 1 15,0 1 2-15,0 0 2 0,3-3-1 16,0 3-1-16,3-1-2 16,0 1 1-16,0 0 3 15,3-3 3 1,0 0 0-16,-1 0 0 0,4 0-6 15,-3-2 1-15,3-1 0 16,0 3 2-16,0 0-1 16,-3-2-1-1,3-1 1-15,-1-2 1 0,4 0-1 16,-3-3-1 0,3-2 3-16,0-3 0 15,0-1-1-15,-1 1-2 0,4-2 3 16,3 1 0-16,0-1-4 0,0-1-1 15,2 0 1 1,4 0 2-16,0 1 2 16,0-4 1-16,-1 1-5 0,4-1 1 15,-3-2 0 1,0-2 0-16,-1-1-3 0,1 0 2 16,0 0-1-16,0-2 0 15,-1 0 4 1,-2-3 1-16,0 0-4 0,0 0-1 15,-4 2 3-15,4-4 1 16,0-1-3-16,0 0 1 16,-4 1 0-16,1-1 0 15,6-2-3-15,-3-3 2 16,-1 0 1-16,1 0 0 16,-3-3 0-16,0 1 0 0,0-1 0 15,-4 3 0 1,1-2 0-16,-3-1 2 15,-3 1-1-15,0-1-1 0,0-2 1 16,0 0-1-16,-1-3 0 16,1-3 2-16,0 1-3 15,0-1 0-15,0 1 1 16,0-1 0-16,0-2 0 16,-1 2 2-16,1 1-3 15,-3-3 0-15,0 0 3 16,0-6 1-16,-3 1-1 15,0-4-2-15,0 1 1 16,0-2 1-16,-4-1-3 0,-2-2 0 16,0-1 5-16,0 1 2 15,-3-3-5 1,0 2-2-16,0 1 0 16,0-1 0-16,0 1-2 0,-3 0 2 15,-3-1 1-15,0 4 0 16,-3-1 0-16,0 0 0 15,-3-2 0-15,0-1 0 16,1 1 0-16,-1-1 0 16,0 1 0-16,-3-3 2 15,0 0-3-15,-3 3 0 16,0 2 1-16,0 3 0 16,-3 2 0-16,-2 3 2 0,-7 6-6 15,-6-1-1-15,-3 4-3 16,-2 1 2-16,-4 4 2 15,-3 2 2 1,1 2-4-16,2-1 0 0,3-1-2 16,1 0 2-16,2 0-27 15,-3 0-13-15,3 3-53 16</inkml:trace>
  <inkml:trace contextRef="#ctx0" brushRef="#br0" timeOffset="26353.3497">8652 6456 260 0,'-50'-35'96'0,"17"22"-75"0,-12-5-14 15,21 12-11-15,-11 1-3 16,-16 2 3-16,-14 1-2 16,-19 2 2-16,-14 2 2 15,-15 4 1-15,-15 2 1 0,-15 0 0 16,-12 2 2-16,-12 3-1 16,-8 1-1-16,-10-4 5 15,-5 1 1-15,-7-6-2 16,4-5-1-16,-7-3 1 15,4 1 0-15,0-1 0 16,-1 3 2-16,4 3-1 16,5 2 2-16,7 6-9 15,8 2 0-15,6 0 0 16,6 0 3-16,13 1 0 0,17-1 2 16,12-5-4-1,14-6 0-15,16 1 1 0,15-3 2 16,14-3-1-16,16 1 2 15,11-4-11-15,18-1-4 16,15-4 1-16,18 0 4 16,20-2 2-16,16 3 3 15,23 2 1-15,19 2 1 16,14 6 0 0,15 3 0-16,21 2 0 0,17 3 0 15,55 3 0-15,5-1 0 16,3-4-3-16,9-4 2 15,9-2 1-15,3-5 2 16,6-3-1-16,0-2-1 0,-3-1 1 16,3 0 1-16,-11 1-3 15,-7 2 0 1,-9 0 1-16,-6 0 0 0,-14 0 2 16,-10 0 1-1,-17 3-1-15,-13 0 1 0,-14-1-4 16,-18 1 0-16,-18 0 1 15,-18-1 2-15,-17 1-1 16,-16 0 2-16,-17-1-2 16,-12 4 2-16,-13-1 2 15,-11-2 4 1,-18 2 0-16,-17 1 2 0,-22 2-8 16,-18 0-2-16,-26 5-1 0,-21 5 0 15,-21 4-3-15,-21-1 2 16,-12 5 1-16,-14 1 2 15,-13-1-1-15,-5 1-1 16,-6-3 1-16,-10-3-1 16,1-5 0-1,0-3 2-15,-1-5-1 0,7-5-1 16,-4-8-2-16,7-3 1 16,0-3 1-16,5 1 2 15,1 5-1-15,5 2 2 16,7 8-4-16,5 9 0 15,9 10 1-15,7 2 0 16,17 9-16-16,0 4-6 16,12 4-91-16</inkml:trace>
  <inkml:trace contextRef="#ctx0" brushRef="#br0" timeOffset="29132.5883">9587 16243 208 0,'-9'-8'77'0,"3"0"-60"0,-6-3-12 0,6 9-9 15,0-6-9-15,-3 0-2 0,-3-3-1 16,0-2 2-16,0-3 8 16,-2-2 8-16,-1-1 3 0,-3 1 12 15,-3-1 4-15,0 1 0 16,0-1 2-16,-3 0-9 16,1 1-1-16,-4 2-5 15,-3-2-3-15,0-1 0 16,-2 0-1-16,-1 1 0 15,-3-1 2 1,0 1-3-16,1-1 0 16,-1 1 3-16,-3-1 1 0,1 4-1 15,-4 1 1-15,0 1 0 16,-2 2 1-16,-1 1-4 16,-3 2-1-16,-2 3-1 15,-1 2-2-15,-2 0 1 0,-1 3 1 16,0 3-3-1,-2 2-2-15,-1 1 2 16,1 4 2-16,2-2-2 0,1 3 0 16,-1 2 1-16,3 3 2 15,1 0-3 1,-1 0 0-16,4 2 1 16,-4 3 2-16,9 3-3 0,4 0 0 15,2 2 1 1,0 3 0-16,6 3-3 0,4 0 2 15,2 2-1-15,3 3 0 16,3 3 0-16,3 0-2 16,0 2 3-16,6 0 2 15,0 3 0-15,4 0-1 16,-1 6 1-16,3-1 1 0,0 0-3 16,3 0 0-1,0 1 1-15,3 2 0 0,3 0 0 16,2-1 0-16,4 1 0 15,3 0 0-15,3 0-3 16,6-5 0-16,3-1-5 16,5-2 0-16,7-2 4 15,6-4 4-15,2-2 1 16,4-2 2-16,6-1-2 16,2-2-1-16,4-5 1 15,5-6-1-15,4-3 0 16,20 1 2-16,-3-9-1 15,3-7-1-15,-2-6 1 0,2-5-1 16,0-2 0 0,0-6 0-16,-2-8 0 0,2-2 2 15,-6-6-1-15,-2-5 2 16,-1-3 0-16,-6-7 1 16,-2-4 0-16,-10-2 0 15,-5-5 0 1,-10 3 2-16,-5-1 1 15,-9 0 3-15,-6-2-1 0,-10 0 2 16,-5-5-4-16,-6-4-2 16,-9 1-2-16,-6 3 0 15,-9-6-2-15,-8 3-1 16,-10 0-2-16,-9-3 1 16,-11 5-4-16,-13 6-1 15,-5 11 3-15,-16 4 1 16,-14 3-1-16,-9 17 0 0,-9 9-1 15,-12 7 0-15,3 7 0 16,-6 5 3 0,0 8-2-16,9 3-1 0,0 2-24 15,6 6-9-15,3 5-80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20:45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7447 11861 200 0,'-3'-5'77'0,"3"2"-60"0,3 1-14 0,-3 2-8 0,3 0-9 16,3 0-1-16,-1 0 8 15,1-3 3-15,3 0 4 16,0 1 0-16,3 2 2 0,0-3 1 16,3 0 1-16,3 1 4 15,0-1 5-15,3 3-1 16,2-2 1-16,1-4-5 15,6 4-3-15,3-1-2 16,5-2 0-16,4-1-2 16,3 4 2-1,2-1-2-15,4 3 2 0,5 0 0 16,4 0 3-16,0 0-1 16,2 5 0-16,1-2-3 15,2 0 1-15,4 2 0 16,-1-2 1-16,3-1 0 15,4 4 0-15,2-4 0 16,1 1 2-16,2-1-1 16,3 1 0-16,1 2-1 15,2-2 0-15,0 0-5 16,4-1 1-16,-1 4 2 16,3-1 3-16,3-2-2 0,4-1-2 15,2 3 0-15,3 1 1 16,3-4 1-1,6 1 1-15,30 2 0 0,-9-2 0 16,-3 0 0-16,3 2 0 16,-6-2-2-16,3-1-2 0,0 4 3 15,0-1 0 1,6 0 1-16,-3 0 2 16,3-2-3-16,3 2 0 15,0 1-1-15,2-6 1 0,4 2-2 16,-3-2-1-1,9-2 3 1,-6 2 0-16,3-6-1 0,2 1-2 0,1 0 1 16,0-6-1-16,0 3 0 15,3 0 0 1,-1-2 0-16,1 4 2 16,-6-2-3-16,0 1 0 0,-6 1 1 15,-6-2 0-15,0 0-3 16,-9 0 2-16,-6-2 1 15,-3-3 0-15,-6 2-5 0,-9-2 1 16,-9 0-14 0,-9-1-5-16,-8 4-24 15,-13-1-7-15,-14 3-49 16</inkml:trace>
  <inkml:trace contextRef="#ctx0" brushRef="#br0" timeOffset="3198.15">6923 11449 160 0,'-9'13'63'0,"6"-3"-49"0,3 1-4 0,-3-3-3 16,3 0-4 0,0 2 3-16,0 1-1 0,0 0 2 15,0-1-4 1,0 1 3-16,3-1 3 0,0 1-3 0,3-1-1 15,0 1 2-15,3 0 2 16,3-3-2 0,2-1-2-16,4 1 2 0,3-2 0 15,0-1-1-15,3 0 1 16,0 1-4 0,2-1 0-16,4 0 1 15,0 0 2-15,0 1-5 0,-1-4-1 16,1 1 2-16,3 0 3 15,0-3-2-15,2 0 0 16,4 0 1-16,0-3 2 16,-3 0-3-16,2 1-2 0,1-1 2 15,0 0 2-15,-4-2 0 16,1 0 0 0,3 0-1-16,-1-3 0 15,1-3 0-15,0 0 0 0,-3 1-2 16,-1-1 1-16,4-2-2 15,-3 0-1-15,2-3 1 16,-2 0-1 0,0 0 0-16,0-2 2 15,-4-1-3-15,1 1 0 0,0-1 1 0,-1-2 2 16,1 0-3 0,-3-3 0-16,0 0 1 0,0-2 0 15,-1-1 0 1,-2 3 2-16,0 1-3 0,0-4 0 15,-1 1 1 1,1 2 2-16,0 0-1 0,-3 0-1 16,0 3 3-16,-1 0 0 15,1-3-4-15,0 0 1 16,0 1 0-16,3-4 2 16,-3-2-1-16,-1 0-1 0,1 0 1 15,0-3-1-15,0 0 2 16,0-2 1-1,-1 2-1-15,1 0 1 0,-3 1-2 16,0-4 2 0,0 3-2-16,3-2 2 0,-4 0-2 15,7-3 2 1,-3-3-4-16,-3 0 0 0,0 1 1 16,-1 2 2-16,1-1-1 15,0 1-1 1,0-2 1-16,3-4-1 0,-3 1 0 15,-1 0 2-15,7-11-1 16,-3 0-1-16,0 5 1 0,0 3-1 16,-1 0 0-1,1 0 0-15,0 0 0 16,0 0 0-16,0 0-3 0,3-2 2 16,-7 12 1-16,7-12 2 15,0-1-3-15,0 6 0 16,0 0 3-1,-1-6 1-15,-2 3-1 0,0 0-2 16,-3 0 1 0,3-3-1-16,-1 3 0 0,1 0 0 15,0 3 0-15,0-3 0 16,0 0-3-16,-1 0 2 16,1 0 1-16,0-3 0 15,0 3 0-15,0-2 0 16,0 5 0-16,-1 2 0 15,-2 3 0-15,3-6 0 16,0 4 0-16,-3-1 2 0,2 0-3 16,1 3 0-16,0 0 1 15,0 0 0-15,0 3 0 16,0 2 0-16,2 3 0 16,1 3 0-16,0 2-3 15,0 0 2-15,-4 0 3 16,4-5 1-16,0 5-4 15,0-2 1-15,0 2 0 16,2 0 0-16,1 3-3 16,0 0 2-16,0 2 1 15,2 1 2-15,4-1-3 0,0 3 0 32,0 6 1-32,2-1 0 0,-2 1 0 15,-3-1 0-15,2 3 0 16,4 0 0-16,0 3-3 15,0 0 2-15,2 2 1 0,-2 3 2 16,0 0-1 0,5 3-1-16,-5-1 1 0,0-2-1 15,-1 0-3-15,1 3 2 16,3 0 1 0,-4-1 2-16,1 3-3 0,0 1-2 15,-3-1 2-15,-1 3 2 16,1 0 0-16,-3 0-1 15,-1 0 1-15,1 0 1 0,0 2-1 16,0 1-1-16,-4-1 1 16,1 1-1-1,3 2-3-15,-3 1 2 0,-1-1 1 16,-2 3 2 0,0-1-3-16,0 4 0 0,0 0 1 15,-1-1 0-15,-2 1 0 16,0-1 2-16,0 3-1 15,3-2-1-15,-1-1 1 16,1 3-1-16,3 3-3 16,0 3 2-16,-3 2 1 15,-1 0 0-15,1 0 0 16,0 0 2-16,0 8-1 16,-1-2-1-16,1-4 1 0,0-4-1 15,0-1 0-15,-3 1 2 16,2-1-3-16,1 1-2 15,0 2 2 1,0 0 2-16,3 3 0 16,-4-1-1-16,1-2-2 0,0 6 1 15,0-1 1-15,0-2 0 16,-1 0 0 0,1-3 2-16,-3 0-3 0,0 0-2 15,0 3 2-15,-1 0 2 16,1 2 0-16,3 3-1 15,-3 0 3-15,0-3 0 0,-1 6-4 16,1-5-1-16,0 2 1 16,-3-3 2-16,0 3 0 15,0 0-1 1,-1 5 1-16,1-2 1 0,0-3-1 16,0 3 2-16,0 5-4 15,3-6 0-15,-4-1 1 16,-2-1 2-16,0 0-1 15,3 0-1 1,0 2 1-16,-3 1 1 0,2 0-3 16,1 2 0-1,-3 0 1-15,3-2 0 0,0 2 0 16,0-2 2-16,-1 0-3 16,1-3 0-16,3 2 1 0,-3 1 0 15,3-3 2-15,0 3 1 16,-1 0-1-1,-2-1-2-15,3-2 1 16,-3 0 1-16,0-5-1 16,3 0-1-16,-1 0 1 0,-2 2 1 15,3 0-1-15,0 3-1 16,-3-5 1-16,2 0 1 16,-2-3-3-16,3 3 0 15,-3 0 1-15,3-3 2 16,0 0-1-16,-1-3-1 15,1-2 1-15,0 0-1 16,0 0 0 0,3-1 0-16,-1 1-3 15,4 0 2-15,0 3 3 0,0-4 1 16,2 4-1-16,1-3-2 16,3-3 1-16,-3 0-1 0,-1 0 0 15,4 0 2 1,0 0-1-16,3 3 2 0,-1-5-2 15,1-1 2-15,0 1-4 16,-1-1 0-16,1 1 1 16,0-1 0-16,-1 1 0 15,1-3 2-15,0-3-1 16,2 3 2-16,1 0-2 0,3 0 2 16,-1 0-4-1,1-3 0-15,0 0 1 16,2 0 2-16,1-2-1 0,6-1 2 15,2-2-4 1,7-2 0-16,-4-1 1 16,1-2 0-16,2-1-3 15,4 3 2-15,5-2 1 0,1 0 0 16,2 2-16-16,3-2-4 16,1 2-14-16,2 0-4 15,6-5-7-15,4-2 1 16,2 2-7-16,9-6-3 15,-3-2-21 1</inkml:trace>
  <inkml:trace contextRef="#ctx0" brushRef="#br0" timeOffset="4655.8907">11310 8033 136 0,'0'2'52'0,"0"1"-41"0,-3 2 4 0,3-5 1 16,-3 3-6-16,3 2 2 15,-3 1-5 1,0-1 1-16,3 3-5 0,-3 0 0 0,3 2 1 0,-3 4 0 16,3-1 2-1,0 3-3-15,3 0 0 0,-3-1-1 16,3 7 1-16,-3-1 0 16,3 3 1-16,0 2 0 15,0 3 0 1,0 5 2-16,3 1 1 0,0 5-1 15,0-1 1-15,0 1-2 16,0 0 2-16,0-1-4 16,0 4-2-16,0 2 2 15,0 2 0-15,3 4 1 16,0-1 0-16,0 3 2 16,-1-3 1-16,1 3-6 15,0 2 0-15,0 4-1 16,0 2 0-16,0-1 0 15,0-1 2-15,0-1-1 16,0 3-1-16,0 2-2 16,-3 1 1-16,3-1 1 15,0-2 2-15,-3-3-1 0,3 0-1 16,-3 3-2-16,-1 0 1 16,1 0 1-16,0 0 2 15,0 0-1-15,0 2-1 16,0-2 1-16,0 0-1 15,-3 2-3 1,0 4 2-16,0-7 3 16,0-1 1-16,0-1-1 0,-3 3-2 15,0 0 1-15,0-1-1 16,0 7 0-16,0-7 2 16,-3-1-1-16,0-1-1 15,0 3 1-15,0-3 1 16,0 0-3-16,0 0 0 0,0-2 1 15,0-6 0-15,3 3 0 16,0-5 0-16,-3-1 0 16,3 1 2-16,0 0-1 15,0-3 2-15,0-1-2 16,3-1-1-16,0-3 3 16,0-3 0-16,0-3 1 15,0-2 0-15,0-1-2 16,0-1-2-16,0-1 1 15,0-3-1-15,0-2-3 16,0 2 2 0,0-4 1-16,0-7 2 0,0-1-1 0,0-4-1 15,-3 1-4 1,0-3-2-16,0-3-24 0,0 0-8 16,0-5-66-1</inkml:trace>
  <inkml:trace contextRef="#ctx0" brushRef="#br0" timeOffset="5357.8434">11751 12697 288 0,'3'-23'107'0,"-6"9"-83"0,-3-7-9 0,3 11-11 16,-3-6-10-16,0-5-1 15,-3-1 1-15,-3 1 2 16,-3 0 2-16,0 0-1 0,0 2-1 15,1 3 5 1,-4 6 3-16,0 2-1 16,0 5-2-16,0 6 0 0,3 5 1 15,0 2-3-15,3 6-2 16,3 6 2-16,7 1 2 0,2 1-2 16,2 0 0-1,7 2-4-15,0-2 1 16,3 0 2-16,3-3 1 15,0-2 5-15,0-3 2 0,-3-3 2 16,3-5 0-16,0-3 0 16,-1-5 0-16,-2-5-2 15,0-3 1-15,0-5-4 16,0-6-2-16,-3-7-3 16,0-4 1-16,0-7-4 15,-3 0 1-15,-3 0 0 16,-3 3 2-16,0 0-10 15,-3 4-2-15,-3 4-6 16,-3 5-3-16,-6 5-20 16,-6 5-10-16,-3 3-36 15</inkml:trace>
  <inkml:trace contextRef="#ctx0" brushRef="#br0" timeOffset="8932.6365">4187 5985 244 0,'-77'-16'93'0,"53"13"-72"0,-3-2 3 0,12 5-3 16,3 0-13-16,-5 0-2 16,2 3-4-16,3-3-2 15,3 5 1-15,6 0-4 0,6 6 0 16,9 5 2-16,6 5 0 16,11 3 3-16,16 0 1 0,18 2-1 15,14 3 1-15,12 0-2 16,15 0-1-16,10-2-2 15,5-1 1 1,12-2 3-16,0 2 1 16,6-2-1-16,8-5 1 15,4 2-2-15,9-5-1 0,6-6 1 16,11-2-1-16,-2-2 0 16,3-6 2-16,-4-6-3 15,1-2 0-15,-1-2 1 16,-5-6 0-1,0-3 0-15,-9 1 2 0,-13-1-1 16,-8 4-1-16,-15-1 1 16,-14 5-1-16,-16 1 0 15,-18 2 2 1,-14 0-3-16,-13 2 0 0,-14 4 1 16,-12-1 0-16,-12 3-3 15,-18 0 2-15,-24-3-6 16,-23 1-3-16,-13 2 6 0,-14 0 1 15,-18-3 3-15,-15 3 2 16,-15-3-1-16,-12 3-1 16,-12 3-2-1,-9 0-1-15,-11 5 2 0,-10 2 0 16,-5 6 1-16,-13 5 0 16,1 8-3-16,-4 1 2 15,1-1 3-15,6 2 3 16,8 1-4-16,12-5-3 15,19-4 3-15,14-7 1 16,21-5-5 0,18-8 0-16,20-3 7 0,22-3 5 15,14 0-7-15,16 1 0 16,14-1-7-16,18 3-1 16,15 0 3-16,20 5 3 0,28-2-1 15,17 0-2-15,33 2 2 16,21-5 0-16,27 0 1 15,18-5 2-15,17-1-1 16,16-2-1-16,5-2 3 16,9 2 0-16,-3 0-8 15,1 0-2-15,-7 3 15 16,-6-3 8-16,-8 2-5 16,-19 4-3-1,-17-1-3-15,-24 3-1 0,-24 3 0 16,-24-1 0-16,-20 4-2 15,-19-4 1-15,-17 1 0 16,-12 0 3-16,-15-3 3 16,-18-3 5-16,-15-2-15 15,-21-3-3-15,-17 0-4 0,-15-5 0 16,-13-3 0-16,-11 0 0 16,-9 0-4-16,-3 0 0 15,0 3-18-15,-3 2-8 16,3 1-73-1</inkml:trace>
  <inkml:trace contextRef="#ctx0" brushRef="#br0" timeOffset="10374.4676">15489 5543 244 0,'-18'-37'90'16,"4"18"-70"-16,-13-4-7 0,9 15-8 0,-9-6-3 15,-9-4 1-15,-11-3 1 16,-13-3 2 0,-11-5-3-16,-13-3-2 0,-11-2 2 15,-15-3-2-15,-12-3 2 16,-15 0 0-16,-9 3 3 0,-14 0-3 16,-7 5-2-16,-9 1 0 15,-5 4 1-15,-4 6-3 16,-2 8 0-16,-7 0 1 15,4 10 0-15,-1 3-5 16,4 11 1-16,8 7 4 0,3 14 4 16,10 8-3-16,14 7-1 15,12 6-2 1,18 5 0-16,12 8 2 0,18 9 0 16,14 7 0-16,16 0 0 15,14 8-3 1,21 5 0-16,18 0 2 0,21-2 0 15,27-3 1-15,26 0 2 16,31-3 3-16,29-2 4 16,26-6-4-16,31-10-3 15,26-11-1 1,28-10 1-16,20-11-1 0,20-14 2 16,76-12-2-16,-10-16-1 0,-9-11 1 15,-14-13-1-15,-10-11 4 16,-17-5 2-1,-18-11 2-15,-9-4 0 0,-24-9 0 16,-24-5 2-16,-71 26-3 16,30-50-2-16,-36 3 2 15,-36-3 2-15,-33-5 5 16,-38-3 1-16,-36 3-4 16,-39-8-1-16,-53-3-11 15,-42 8-4-15,-47 3 0 0,-46 8 1 16,-38 13-1-1,-32 13 4-15,-25 21-9 16,-29 19-1-16,-27 21-14 16,-21 21-4-16,-11 17-20 15,-16 17-9-15,0 17-53 16</inkml:trace>
  <inkml:trace contextRef="#ctx0" brushRef="#br0" timeOffset="15340.6469">13894 10787 132 0,'-3'0'49'0,"-3"3"-38"0,0-1 1 0,0 1-2 15,0 0 0-15,-3-1 4 16,0 1-2-16,0 0 3 15,0-1-8-15,3 1 2 0,0 0 4 16,0-3-3-16,1 0 0 16,-1 0-4-16,0 0 1 15,0 0-2-15,3 2 2 16,0 1 0-16,0-1 3 16,0 4-5-16,0-1-1 0,3 3-2 15,0 0-2-15,0 2 1 16,0 1-1-16,0 2 0 15,0 3 0-15,0 5 0 16,3 1 0-16,0-1 0 16,-3 0 0-16,3 3 0 15,0-1 2 1,0 4-3-16,0-1 0 16,0 1 1-16,0-1 2 15,0 3-3-15,3 1-2 0,-1-1 2 16,1 2 0-1,0 1-2-15,0 3 0 0,0 2 2 16,0-3 0-16,-3 0-2 16,0 1 2-16,0-1 1 0,-3 1 2 15,0-4-1 1,0-2 2-16,0 0-2 0,0-2-1 16,0 2-2-1,0 0-1-15,0 0 2 16,0 0 2-16,0-2 0 0,0-3-1 15,0-3 1-15,0-3-1 16,0-4-3-16,3-4 2 16,0-5 1-1,0-2 2-15,0-6-1 0,0-2-1 16,0-5 1-16,0-4-1 16,0-4-5-16,0-3-1 15,0-3 3-15,0-3 1 16,-3-2 2-16,0-5 0 15,0-6 0-15,0-5 2 16,3-2-1-16,0-4-1 16,0-2-4-16,0 0 0 15,-3 1-9-15,0-7-4 16,0 6 6-16,-3 6 4 16,0 7 5-16,0 6 1 0,0 5 1 15,0 2 2 1,0 6-1-16,3 2-1 0,0 4-2 15,0 1 1-15,3 4 1 16,0 5 2-16,0 2-1 16,3 6 2-16,0 4-4 15,0 9 0-15,3 8 1 16,0 11 0-16,0 4 2 16,-1 6 1-16,1 8-4 0,0 3-1 15,-3 5 1 1,3 5 0-16,-3-3 1 15,0-2 2-15,-3 0-1 0,0-6 2 16,0-4 0 0,0-6 1-16,0-8-2 0,0-6-2 15,-3-7-2-15,3-8 1 16,-3-8-1-16,0-11 0 16,3-10 2-16,0-11 0 15,0-7 0 1,0-14 0-16,0-11 2 15,0-7 1-15,-3-6-4 0,3-5-1 0,0 0 1 16,3-6 0 0,0 6-4-16,0 3-1 15,3 7 0-15,-1 9 4 0,1 10 1 16,0 8 3-16,-3 8-3 16,0 5 0-16,0 11 5 31,0 10-2-31,0 8 1 0,0 11-1 15,0 13-2 1,0 8 1-16,3 8 1 0,0 8-3 16,0 8-2-16,0 5 4 15,-3 0 3-15,3 3 5 0,0-5 5 16,-1-6-4 0,-2-8 0-16,0-5-6 15,0-8-1-15,0-8-6 16,0-8 0-16,0-5 3 0,0-8 2 15,0-8-3 1,-3-8-1-16,0-8-8 16,0-8-2-16,-3-7-2 0,0-6 1 15,-3-8-4 1,-3-3 0-16,0 0 5 0,0 1 5 16,0-1-1-16,0 6 1 15,3 5-1 1,3 8 2-16,0 5 2 15,0 8 2-15,3 8 1 0,0 8 1 16,3 11 2-16,3 7 1 16,0 11-4-16,3 8 1 15,0 8 4-15,0 11 2 16,3-1 6-16,-3 4 3 16,-1-4 11-16,1-2 6 0,0-3-8 15,3-7-4-15,-3-6-11 16,0-8-6-1,0-8-5-15,0-8 1 0,0-7 1 16,0-12 2 0,-1-7-1-16,-2-5-1 0,-3-9-2 15,0-7-1-15,0-6-3 16,0 0 1-16,0 3 1 16,0 0 2-16,0 8 1 15,3 3 1-15,-3 7 0 16,0 6 2-16,0 5-3 15,0 8 0-15,3 8 3 0,-3 5 1 16,0 8-1-16,0 6-2 16,0 2 1-16,-3 0-1 15,0-3 4-15,0 1 2 16,2-6-2-16,-2-5-3 16,3-3 0-1,0-5-1-15,3-5-3 16,0-6 2-16,0-7 1 15,3-4 2-15,0-4-3 0,0-3 0 16,3-1 1-16,0 1 2 16,-1 3-1-16,1 5-1 15,0 5 1-15,0 5-1 16,0 6 0-16,3 5 2 0,0 5 3 16,0 3 2-1,-1 2-1-15,-2 1-1 16,0-3-6-16,0-3 1 0,0 0 0 15,-3-5 2-15,0-3-3 16,0 1 0-16,3-4-1 16,-3-2 0-16,-1 0 2 15,4 3 0-15,0 2 2 16,3 3 1-16,3 5-1 31,3 6-2-15,2 7 1-16,4 6 1 0,-3 2-1 0,0 1-1 15,0-3-2-15,-4-3 1 0,-2-6-39 0,-9-9-18 16,-6-9-34 0</inkml:trace>
  <inkml:trace contextRef="#ctx0" brushRef="#br0" timeOffset="17579.7303">15064 9234 160 0,'-18'13'63'0,"9"-5"-49"0,-6 16 7 16,6-11 0-16,0 8-13 15,-3 6-2-15,-3 5-2 16,-3 7 0-16,-2 6-2 16,-4 0 7-16,-3 5 4 0,-3 6-4 15,-2 0-1-15,-1-1 0 16,-3 1 2-16,-3-1-1 16,4-4 2-16,-1-6 3 15,0-6 1-15,0-4-4 16,4-9-1-16,2-7-4 15,3-9 1-15,3-5-6 16,4-7-1-16,2-6-5 16,3-5 1-16,3-6-3 0,3-2 0 15,3 0-1-15,0-3 2 16,3 0 4-16,3 0 3 16,0 3-2-1,3 0-2-15,0 0 2 16,3 0 2-16,0 2 0 0,3 1-1 15,3 2-2-15,3 3 1 16,3 2 1-16,-1 3 0 16,1 3 0-1,0 2 0-15,0 3 0 0,-3 3 0 16,0 2 0-16,0 3 2 16,-1 3-3-16,1 2 0 15,0 3 1-15,0 0 0 16,0 2 0-16,0 1 2 15,0-1 1-15,0-2 1 0,3 0 0 16,-1-3 2 0,4-2-3-16,0-3 0 0,3-6-1 15,0-2-2-15,2-5-2 16,1-3 1-16,0-3 1 16,-3-2 2-16,0 0-3 15,-1 0 0-15,-2-1-17 16,0 1-5-16,-3 3-42 15,-6-1-18-15,0 6-3 16</inkml:trace>
  <inkml:trace contextRef="#ctx0" brushRef="#br0" timeOffset="18108.4548">15424 9200 260 0,'-9'2'99'0,"9"-2"-77"0,6 0-9 0,-3 0-7 16,3 0-8-16,6-2 0 15,3-1-5-15,5-2 0 16,7-3 3-16,3 0-11 0,6-3-5 15,-1 1-7-15,1-4-1 16,-3 1-9-16,-3-3-4 16,-4 3-27-1</inkml:trace>
  <inkml:trace contextRef="#ctx0" brushRef="#br0" timeOffset="18339.661">15528 9459 184 0,'-9'24'71'0,"9"-14"-55"0,6-2 9 0,-3-5-1 0,6-1-14 16,3 1-6-16,6-3-7 15,5-3-1-15,4-4 2 16,3-4-19-16,3-5-8 0,0-2-12 15,2-12-46-15,1 1 5 16</inkml:trace>
  <inkml:trace contextRef="#ctx0" brushRef="#br0" timeOffset="18781.4163">16156 8840 284 0,'-27'26'107'0,"18"1"-83"0,3 10-9 16,3-16-11-16,3 8-16 15,3 5-5-15,3 6 2 16,3 0 4-16,6-3 6 16,3-5-4-16,3-6 2 0,3-5 1 15,-1-8 3 1,4-5 6-16,0-8 3 16,0-8 4-16,0-7 4 0,-1-9-6 15,1-8-2-15,-3-2-6 16,-3-6 0-1,-6-5-7-15,-9-3 0 0,-9 1-2 16,-3 2 1-16,-9 2 2 16,-6 4 2-16,-3 2-1 15,-3 7 4-15,1 7-9 16,-1 7-1-16,0 5-27 16,3 6-13-1,6 8-28-15</inkml:trace>
  <inkml:trace contextRef="#ctx0" brushRef="#br0" timeOffset="18986.56">16984 8924 244 0,'-3'8'90'0,"8"-5"-70"0,10-3-56 0,-9 0-31 0,0-5-22 15,3-6-4-15</inkml:trace>
  <inkml:trace contextRef="#ctx0" brushRef="#br0" timeOffset="19438.6462">17129 8340 192 0,'-12'21'74'0,"7"-3"-58"0,2 11-4 0,0-10-4 15,0 7-7-15,3 9-1 16,0 2 1-16,6 3-1 16,2-1 0-16,7-2 4 0,6-2 2 15,0-9 4-15,6-5 1 16,0-7 3-16,2-9 4 16,1-5-1-16,0-8-1 15,0-8-8-15,-1-5-3 16,-2-3-5-16,-3-5-1 15,-6-5-6-15,-6-4 0 0,-3 1-10 16,-6 0-4 0,-6 3 6-16,-6 2 4 15,-3 3 7-15,-3 5 2 0,-6 3 4 16,-3 5 1 0,-2 6-1-16,2 2 1 15,0 2-13-15,3 6-6 0,3 0-18 16,3 3-6-16,3 2-36 15</inkml:trace>
  <inkml:trace contextRef="#ctx0" brushRef="#br0" timeOffset="19876.0141">17799 8054 236 0,'-15'10'88'0,"12"1"-69"0,-3 16-7 16,0-14-7-16,-3 5-10 0,0 6 1 15,1 8 2-15,-1 5 1 16,3 5 1-16,9 1 2 0,0 2 1 15,6-3 1-15,2-5 0 16,4-5 4-16,3-9 3 16,3-4 0-16,0-8 1 0,0-6-2 15,3-8-1 1,-4-7-5-16,4-9-1 0,-3-5-3 16,0-7-1-1,-3-6-8-15,-3-3-2 16,-4-3 1-16,-5 1 1 0,-3 0-1 15,-6 2 1 1,-5 3 3-16,-4 8 3 0,-3 8-16 16,0 5-4-16,-3 8-13 15,-3 5-3-15,3 3-39 16</inkml:trace>
  <inkml:trace contextRef="#ctx0" brushRef="#br0" timeOffset="20257.6698">18314 7562 276 0,'0'0'104'0,"0"8"-81"0,0 8-10 0,0-6-12 15,-3 6-15-15,-3 5-4 0,0 6 5 16,0-1 5-16,6 1 5 16,3-4 2-16,3 1 1 0,9 3 6 15,6-1 6 1,6 1 5-16,5-1 4 16,7 1-5-16,3-1-1 0,2 0-7 15,4 4-3-15,0-1-2 16,-7 2 0-16,-5 1-7 15,-12-3 1-15,-9 0-17 16,-9 0-4 0,-12 1 1-16,-9-7 1 0,-9-4-18 15,-3-9-7-15,-5-7-43 16</inkml:trace>
  <inkml:trace contextRef="#ctx0" brushRef="#br0" timeOffset="20431.568">18418 7689 248 0,'30'-24'93'0,"-3"16"-72"0,14-13 9 0,-20 10-1 16,15-5-13-16,15-5-2 16,8-5-10-16,7-3-3 15,-1 0-1-15,1-3-33 0,-4-3-13 16,-5 1-70-1</inkml:trace>
  <inkml:trace contextRef="#ctx0" brushRef="#br0" timeOffset="29757.2446">16073 14764 252 0,'0'0'93'0,"-3"0"-72"0,3-3-15 0,0 3-12 15,3 0-11 1,0 0 0-16,3 0-2 0,0 0 2 15,0 3 9-15,-1-3 4 0,1 0 4 16,0 0 4-16,0 0 2 16,-3 2 4-16,0-2 4 15,0 3-4-15,0-3 2 16,0 0-7-16,0 0-3 16,0 0-1-16,3 0-1 15,0 0 2-15,0 0 1 16,3 0-1-16,0 0-2 15,3 0 1-15,3 0 1 16,0 0-1-16,2 0-1 16,4-3 1-16,3 1 1 0,0-1-1 15,3 0 2 1,2 1 2-16,4-1 2 0,3-2 3 16,-3 0 1-1,2-1-3-15,-2 1-3 0,-3 2 0 16,0 1 1-16,-4-1-3 15,-2 3 0-15,0 0-1 16,-3 0-2-16,-3 0-2 16,-3 0 1-16,0 3 1 15,-4-3 2-15,-2 0-3 16,0 0 0-16,0 0 1 16,-3 0 0-1,-3 0-3-15,0 0 2 0,0 0 1 16,0 2 0-16,0-2-3 15,-3 0 2-15,0 0 1 16,3 3 0-16,-3 0 0 16,0-1 0-16,0-2 0 0,0 6 0 15,0-1 2 1,0 3 1-16,0 0-4 0,-3 2 1 16,3 4-2-16,-3-1 0 15,0 3 2-15,3 0 2 16,0 2-3-16,0 3 0 15,0 0 1-15,0 3 2 16,0 3-1 0,0 2-1-16,0 0-2 0,0 0 1 15,0 3 3 1,-3-1 1-16,0 4-1 0,0-1 1 16,0-2-2-16,3 0-1 15,0-6 1-15,0-2-1 16,0 0 0-16,3-3 2 15,-3-5-1-15,0 0 2 16,0-3-2-16,0 0 2 0,0-2-2 16,0-1-1-1,0-2 3-15,-3 0 2 0,0 0-2 16,0 0-2-16,0-3 0 16,3 1 1-16,0-1-1 15,0-5-1-15,0 0 1 16,0 0-1-16,0 3 0 15,0-3 0-15,0 0 0 16,0 0 0-16,0 0 0 16,0 0 0-16,0 0-3 15,0 0 2-15,0 0 1 0,0 0 2 16,0 0 1 0,0 2 1-16,0 1-2 0,0-3 1 15,0 0-2-15,-3 3 2 16,-3-1-2-1,0-2 2-15,0 3-4 16,0 0-2-16,-2-1-1 0,-1 1 3 16,-3 2 2-16,0-5 2 15,0 0 1-15,-3 0 0 16,0 0 0-16,-3-3 2 16,0 3-5-16,1-2-1 15,-4-1 0-15,0-2 2 0,0 0-8 16,3-1-1-16,0 1-7 15,-3 2-2-15,1-2-7 16,-1 2 0-16,3 3-10 16,0 0-2-16,0 0-54 31,0 3-37-31,1 0 54 0</inkml:trace>
  <inkml:trace contextRef="#ctx0" brushRef="#br0" timeOffset="62540.8204">7976 16417 408 0,'0'-5'154'0,"-3"-5"-120"0,3-9-10 0,0 14-12 16,3-3-15-16,3-3 2 15,6 1-8-15,3-4-2 16,6 1 6-16,6-3 0 0,6-2 3 16,5 2 2-16,7 0 2 15,3 3-1-15,-4 5-1 16,-2 3-2-1,0 5 1-15,-7 5-1 0,-5 3-2 16,-3 5 0-16,-6 6 3 16,-6 4-5-16,-7 9 0 0,-8 5-6 15,-8 11 0 1,-10 7-3-16,-9 4 0 16,-9 4-3-16,-6 11 1 0,-8 3 7 15,-4 2 5-15,-5-2 4 16,-1-3 3-16,1 0-1 15,-1-5-1 1,1-6-2-16,8-4 1 0,6-4 3 16,10-12 1-16,8-9 1 15,6-2 2-15,9-6 3 16,9-2 5 0,6-6-4-16,12-2 2 15,12-5-3-15,9-3 2 0,8-6-2 16,7-4 0-16,8-6-3 15,4-3-1-15,-1-2-6 0,1 0 1 16,-4 0-2 0,-5 2 0-16,-3 3-7 0,-7 3-2 15,-5 2-10 1,-3 3-1-16,-7 0-9 0,-5 0-3 16,-3 3-17-16,-3-3-5 15</inkml:trace>
  <inkml:trace contextRef="#ctx0" brushRef="#br0" timeOffset="62876.0122">7691 16700 352 0,'0'-2'132'0,"3"4"-103"0,9-2-8 0,-6 0-11 16,11 3-10-1,7 2 0-15,12 1 0 16,6-1 2-16,5 0-1 15,4 1-1-15,5-4 1 0,1 1-6 16,-1-3-1-16,-2 3-15 16,-3-3-6-16,-1 2-19 15,-2 1-7-15,-3-1-68 16</inkml:trace>
  <inkml:trace contextRef="#ctx0" brushRef="#br0" timeOffset="63226.7655">8887 16640 352 0,'6'0'132'0,"0"-3"-103"0,15 0-6 16,-9 3-10-16,9 3-11 16,9 0-2-16,5-1-4 15,10 4 0 1,3-4 2-16,2 1-10 0,1 0-4 0,-1-3-10 15,-2 0-4-15,-6 0-19 16,-4-3-8-16,-2 3-54 16</inkml:trace>
  <inkml:trace contextRef="#ctx0" brushRef="#br0" timeOffset="63444.8692">8991 16997 344 0,'9'5'129'0,"3"-2"-100"0,18-1-9 16,-15 1-8 0,9-3-13-16,6 0 0 0,11-3-15 15,4-2-6 1,5-3 11-16,4-2-30 0,0-4-10 15,2-4-70-15</inkml:trace>
  <inkml:trace contextRef="#ctx0" brushRef="#br0" timeOffset="64095.0572">9926 16309 384 0,'0'-11'145'0,"3"-2"-112"0,6-5-21 0,-6 12-15 16,3-2-15-16,3 0-2 16,6 3 3-16,3 5 2 15,5 8 9 1,4 8 1-16,6 5 1 0,6 11 3 16,-4 13 2-16,1 10 4 0,-3 9 2 15,-6 5 3-15,-7 10 4 0,-8 8-4 16,-12 6 2-16,-12 2-1 15,-14 8 1-15,-13 3-11 16,-6-11-3 0,-5-10 1-16,-7-11 0 0,4-16-2 15,2-13 0-15,6-13-9 16,7-13-5-16,5-11-7 16,9-14 0-1,9-7 8-15,12-11 5 0,12 0 7 16,12-5 4-16,15 0 5 15,8 5 2-15,10 3 1 0,5 8 0 16,4 8 0 0,2 5 0-16,-5 8 0 15,-6 8 2-15,-7 2-3 0,-5 6 1 16,-6 2-3-16,-10 1 2 16,-5-3-11-16,-6-3-4 15,-6-3-21-15,-3-4-6 16,-6-14-99-1,-3-14-46-15,-3-17 90 16</inkml:trace>
  <inkml:trace contextRef="#ctx0" brushRef="#br0" timeOffset="64239.19">10914 17486 376 0,'3'27'140'0,"-6"-25"-109"0,3-7-97 0,0 0-49 15,0-19-21-15,0-13 1 0</inkml:trace>
  <inkml:trace contextRef="#ctx0" brushRef="#br0" timeOffset="64585.1786">11018 16666 416 0,'-20'34'154'0,"11"-26"-120"0,0-2-29 0,6-1-21 15,-3 3-28-15,0 0-5 16,3 2 6-1,6 1 4-15,6 2 22 16,9 3 7-16,11 5 7 0,10 3 12 0,12 3 5 16,5 2 5-16,4 2 1 15,2 4 2 1,-2-1 3-16,-10 3-4 16,-5 3-1-16,-9 0-5 0,-9-1 1 15,-9 1-9-15,-13 0-2 0,-8-3-12 16,-11-3-3-1,-10-5-22-15,-12-5-9 16,-9-13-104-16</inkml:trace>
  <inkml:trace contextRef="#ctx0" brushRef="#br0" timeOffset="64816.659">11138 16449 464 0,'50'24'173'0,"-38"-19"-135"0,15-5-12 0,-6 0-15 16,5 3-22 0,10 0-3-16,3-3-33 0,0 0-14 15,-1 0 32-15,1 0-30 0,0-3-8 16,2-2-67-1</inkml:trace>
  <inkml:trace contextRef="#ctx0" brushRef="#br0" timeOffset="65190.2365">12206 16161 228 0,'-24'29'85'0,"6"-11"-66"0,-8 17-1 0,11-14-6 16,-6 5-2-16,-3 9 4 0,-6 10 1 15,1 8 0 1,5 5-7-16,6-3-1 0,6 1 0 0,9-6 1 16,9-5 0-16,6-5 7 15,9-8 4-15,9-8 2 16,5-11-1-1,7-11-2-15,3-7-1 0,-1-5-7 16,1-4-4-16,-9-7 3 16,-7-3 4-16,-5-5-12 15,-6-8-2-15,-9-5-13 16,-9-3-4-16,-9 0-7 16,-6 3 1-16,-6 4-3 0,-5 7 0 15,-4 4-16-15,-3 9-5 16,-3 10-68-1</inkml:trace>
  <inkml:trace contextRef="#ctx0" brushRef="#br0" timeOffset="65663.5936">12161 17023 300 0,'-56'37'112'0,"23"-18"-87"16,-3 10-7-16,22-13-9 0,-4 5-9 15,0 8 0-15,6 3-3 16,6 0 0 0,9-1 2-16,6 4 2 0,9-6 2 0,9-5 5 15,8-3 3-15,10-8-6 16,6-5-1 0,-1-11 2-16,4-5 1 15,-1-7-1-15,-2-9-1 0,-6-5 1 0,-4-6 1 16,-8-4 3-16,-6-6 1 15,-9-6-1-15,-9-4-1 16,-9-1-8-16,-9 1-2 16,-6 10-5-16,-3 5-1 15,-6 6-5-15,0 4 0 16,-3 7-18 0,7 4-6-16,2 3-25 15,9 8-11-15,9 3-37 16</inkml:trace>
  <inkml:trace contextRef="#ctx0" brushRef="#br0" timeOffset="67202.6799">13465 12496 244 0,'-3'6'90'0,"3"-6"-70"0,-3 2-5 0,3-2-8 16,0 0-7 0,0 0 2-16,0 0-3 0,0 0 0 15,0 0 1-15,0 0 4 16,0 0 2-16,3-2 0 0,3-4 1 16,3 1-2-16,3-6 0 15,0-2 1-15,3 0 1 16,3-3-1-1,0 0-1-15,-1 0-3 0,1 3 1 16,0 2-2 0,3 4-1-16,0-1 1 0,0 5-1 0,-1 3-3 15,-2 8 0 1,0 5 2-16,-3 8 2 0,-3 6-2 16,-3 7 0-16,-6 6 1 15,-3 5 0-15,-6 8-3 16,-6-3 2-1,-6 3 3-15,-3 0 3 0,-5-3-2 16,-1-2 0-16,0-6-1 16,0-8-2-16,3-7-4 15,4-11-2-15,2-8-6 16,3-11 0-16,3-10-7 16,6-8-3-16,6-6 5 0,3-2 5 15,6 0 7 1,3 3 5-16,0 4 1 15,3 9-1-15,2 8 3 0,4 5 2 16,0 8-2 0,3 5-2-16,-3 3 6 15,-3 5 3-15,-1 3-1 16,-2 2 0-16,0 1-1 0,-6-1 2 16,0-2-7-16,-3 0-2 15,-3-6-12-15,0-2-5 16,0-2-25-16,0-4-9 15,0-5-42 1</inkml:trace>
  <inkml:trace contextRef="#ctx0" brushRef="#br0" timeOffset="67408.9658">14084 12994 300 0,'-3'26'112'0,"-3"-23"-87"0,3 7-11 16,3-7-12-16,0 2-34 16,0-5-9-16,0 0-74 15,3-2-32-15</inkml:trace>
  <inkml:trace contextRef="#ctx0" brushRef="#br0" timeOffset="67814.7355">14197 12531 272 0,'-8'13'101'0,"2"-8"-78"16,0 3-13-16,3-3-10 0,0 1-4 15,0-1 4-15,3 0-6 16,0 1-3-16,3-1 5 16,0 3-1-16,6 0 1 0,5-3 3 15,4 3 2-15,3 0 0 16,3 2 2-16,3 1 2 15,0 5 2-15,-1 0-3 16,4 2-1-16,-3 1-1 16,0 2 1-16,-4 0-2 15,-2 3-1-15,-6 0-2 16,-6-3 1-16,0-2-12 16,-6-1-7-16,-9-2-16 15,-3-3-5-15,-6-5-44 16,-3-5-25-1,-5-6 54-15</inkml:trace>
  <inkml:trace contextRef="#ctx0" brushRef="#br0" timeOffset="68074.4235">14379 12541 324 0,'24'0'121'0,"-6"-8"-95"0,11 6-24 0,-14 2-19 0,3 0-22 15,3 0-6 1,0 0-28-16,0 0-11 0,0 0 2 15,-1 0 5-15</inkml:trace>
  <inkml:trace contextRef="#ctx0" brushRef="#br0" timeOffset="68459.274">14724 12441 244 0,'-21'26'93'0,"10"-18"-72"0,-7 11-8 15,9-11-8-15,0 5-5 16,0 5 2-16,0 6-3 0,3-3 0 16,6 0 1-16,3 3-3 0,3-8 2 15,3 0 1-15,3-5 0 16,3-3 2-16,6-6 3 15,-1-2 2-15,1-5 3 16,0-3-5-16,0-3-1 16,-3-2-4-16,0-3-1 0,-4-2-6 15,1-6 0 1,-6 3-4-16,-6 2 0 16,-3 1-1-16,-6 2 0 15,-3 5 0-15,-3 3 2 0,-2 3-7 16,-4 2-4-1,-3 3-22 1,3 0-50-16,0 6 10 0</inkml:trace>
  <inkml:trace contextRef="#ctx0" brushRef="#br0" timeOffset="68885.2639">14885 12668 216 0,'-27'0'82'0,"15"3"-64"0,-11 2-18 0,8 0-11 16,-3 3 1-16,-3 6 4 15,-3 4 5 1,3 6 3-16,0 2-1 0,7 4-1 0,2 1 3 16,6 1 7-16,6 0 5 15,6-3 2-15,9-5-1 16,2-3-2-16,7-5-1 16,0-6-3-16,6-4-1 0,0-6-3 15,-1-6 1 1,-2-2-9-16,-3-2-3 0,-6-6 5 15,-3 0 1-15,-6-2-6 16,-6-4-2-16,-3-1-9 16,-9 1-5-16,-6 1-25 15,-3 0-7 1,-3 3-33-16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21:28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14942 11718 264 0,'0'-5'101'0,"-3"8"-78"0,3-3-5 15,0 0-7-15,0 0-7 0,-3-3 2 16,-6-2-3 0,-3-3-2-16,-3-3 0 15,-3-2-4-15,-3-3 2 0,-6-2 1 0,-8-1 0 16,-10 1 0-16,-9-1 0 15,-8 1 0-15,-6 2 2 16,-10 2 1 0,-5 7 1-16,-12 1-5 15,-1 4 1-15,-2 4-2 0,-3 9 0 16,-3 10 2 0,0 8 2-16,-4 8-3 0,4 11-2 15,6 5 2-15,6 5 0 16,11 11-2-16,13 7 0 15,17 6 2-15,18 6 2 16,19 7 0-16,23 6 2 0,23-4-2 16,25-4 2-1,29-11-4-15,18-8-2 0,18-16-1 16,15-13 0-16,12-13 7 16,6-19 3-16,9-13 12 15,2-13 6-15,7-13-4 16,-3-9 1-16,-10-12-3 15,-8-14-2-15,-12-13 0 16,-15-3 0-16,-18-13-13 16,-15-11-4-16,-23 1-11 15,-24-11-3-15,-31-6 1 16,-31 4 1-16,-40 1 8 16,-35-1 2-16,-42 4 0 0,-30 9 0 15,-32 10 2 1,-28 18 0-16,-20 17-4 0,-18 10 1 31,-5 13-27-31,-7 13-9 0,3 12-88 16</inkml:trace>
  <inkml:trace contextRef="#ctx0" brushRef="#br0" timeOffset="1503.8713">7438 13451 204 0,'-6'-5'77'0,"0"0"-60"0,0 2-3 15,3 3-5-15,-3-2-7 0,0-4 1 16,-3 1-4-16,0 0 0 15,0-3 1 1,-3-3 2-16,0-2 3 0,0 0 2 16,1-1 1-16,-4 4-4 0,0-1-3 15,-3 3 0-15,-3 0-1 16,-3 3-3 0,0 2 0-16,1 3-3 0,-4 6 1 15,0-1-2-15,0 6 2 16,0 5 1-16,4 5 2 15,-1 2 1-15,3 4 3 16,0 2-1-16,3 3 2 16,3 2-2-16,7 1-1 15,2 2-2-15,6 0-1 16,3 0 2-16,5 2 0 16,7 1 1-16,3 0 2 15,3-1-1-15,3-1-1 0,6-1-2 16,-1-8 1-16,4-6 1 15,-3-1 2-15,0-9 5 16,-1-5 4 0,1-6-4-16,0-7 1 15,0-5 1-15,-1-4 2 0,-2-4-5 16,-3-3-4-16,-3-6-1 16,0-7-1-16,-6 2-5 15,-3-2 1-15,-4-3-11 16,-5 0-3-16,-6 0-9 0,-2 2-3 15,-7 3-16 1,-6 3-46-16,-3 3 12 16</inkml:trace>
  <inkml:trace contextRef="#ctx0" brushRef="#br0" timeOffset="5307.6023">14192 6493 176 0,'44'-19'68'0,"-5"17"-52"0,41 7-5 0,-38 0-6 15,20 3-8-15,16 3 2 16,17 5-1-16,12 0 0 16,12 5 2-16,9 0 2 15,15 3 3-15,6 5-4 0,9 5-1 0,-1 6 2 16,10 10 1-1,6 6-1-15,-1 2-2 0,1 11 1 32,-3 7-1-32,-4 12-3 0,-8 4 2 15,-6 14 3-15,-6 16 1 0,-9 10-1 16,-18 16 1-16,-9 8-2 16,-12 19-1-16,-9 8 1 15,-11 12-1-15,-13 7-3 16,-8 9 2-16,-12 4 1 15,-10-4 0-15,-14 6 0 16,-12-3 2-16,-12 3 1 0,-9-2 1 16,-12-1 2-1,-8-2 3-15,-13 5 0 16,-12-14 2-16,-11-2-2 16,-15-2 2-16,-13-6-6 15,-5-8-1-15,-9-5 0 16,-9 0 0-16,-6-18-2 15,-9-6 1-15,-30 21-4 0,7-21 0 16,-7-18 3-16,6-17 1 16,0-10-1-16,-2-7 1 15,-4-7 0-15,-3-7 1 16,0-5 0-16,-5-8 0 16,2-3-5-16,-2-5 1 15,-1-11 0-15,-3-3 0 0,1-4 0 16,-7-12 0-1,6-7-5-15,1-8-1 0,5-8 0 16,3-8 4-16,4-6 1 31,2-4 3-31,9-9-1 0,6-5-1 0,6-2 1 16,7-6-1-16,2-2 0 16,9-6 0-1,0 0 0-15,-1-2 0 16,7-3-5-16,0 0-1 15,6 0 0-15,0 2 2 0,6 3-1 16,0 1 4-16,2-1 0 16,4 5 1-16,3 1-3 15,0 2 2-15,2 0 1 16,4 3 2-16,3 3-1 16,3-1-1-16,-1 6 1 15,4 0-1-15,2 5 0 0,1 2 2 16,3 4-3-16,2-1 0 15,-2 3 1 1,5 5 0-16,-2 1 0 0,2 2 2 16,1 8 1-16,2-3 3 15,1 3-1 1,5 0 0-16,1 2-1 0,5-2 0 16,4 2-2-1,2 1 1-15,6 2-2 16,4 0-1-16,5-2 5 0,6-1 4 15,6 1-3-15,3-3-1 16,4 0-2-16,5-1-3 16,0-1 1-16,3-1-1 0,0-2 0 15,3-1 2 1,0 1-1-16,0-3-1 0,3 0 1 16,0-8-1-1,0 0 2-15,-3 5 1 0,3-5 1 16,0 0 0-16,-6 0-2 15,0-3 1-15,0-2-7 16,0 0 1-16,0-3-8 16,0-3-1-16,-3-2-9 15,0-3-4-15,3-3-28 16,0 1-14-16,-2-6-17 31</inkml:trace>
  <inkml:trace contextRef="#ctx0" brushRef="#br0" timeOffset="5899.519">9140 13200 312 0,'3'13'118'0,"-3"-13"-92"0,0 3-20 0,0 2-15 0,3 6-12 15,0 5-1-15,0 2 4 16,-3 6 1-16,0 2 10 16,-3 4 3-16,0-1 4 0,0 0 0 15,0 3 2-15,0-1 3 16,0 1 2-16,3 0 1 15,0 0 2-15,0-1-5 16,3-2-3-16,0-2-4 16,3-1 1-1,0-2 3-15,0 0 1 0,3 0-4 16,0-3-1-16,0 0 1 16,0-2 2-16,0-4 0 0,0-1-1 15,0-1 1 1,0-2-1-16,0-1 0 15,-1-5 0-15,-2 1 0 0,0-4 2 16,0 1 3-16,0-3 4 16,0-3-4-16,3 1-1 15,0-1-2-15,3-2-2 16,3-3-2-16,6 3 1 16,0-1 1-16,2-2 0 0,4 0 0 15,3 0 0 1,0 0 0-16,-1 1 2 15,1-1-3-15,0 2 0 16,0 1-6 0,-1 0-3-16,1 2-27 0,0 0-14 0,0 1-50 31</inkml:trace>
  <inkml:trace contextRef="#ctx0" brushRef="#br0" timeOffset="8305.8708">7765 14168 200 0,'-3'-13'77'0,"0"5"-60"0,0-8-5 0,0 11-6 0,0-3-4 0,-3 0 1 0,0-2 1 16,-3-1 0-1,0-2-2 1,-2 0 3-16,-1-1 1 0,-3 1 4 0,-3 0 1 15,-3 0-3-15,0-1 0 16,-3 1-5-16,-5 0-2 0,-4 2 0 16,-3 3-1-1,-5 1-3-15,-4 1 2 0,-3 1 3 16,-2 0 1-16,-4-1-4 16,-5 4 1-16,-4 2-2 0,1 0 0 15,-4 2 2 1,1 1 2-16,-7 2-3 0,4 3-2 15,-1 3 2 1,1-1 0-16,2 1-2 16,1 0 2-16,2 2-1 15,7 3-2-15,5 0-2 16,3 2-1-16,10 1-5 0,8 2 0 16,6 5-5-16,9 6 0 15,9 2-6-15,9 3 0 16,12 3 1-1,12 5 1-15,9 3 5 0,14-1 5 16,10 1 10-16,8-3 6 16,10-3 11-16,5-10 7 15,3-8 10-15,7-8 6 16,2-14-9-16,0-7-6 16,6-11-11-16,7-10-6 15,2-9-4-15,0-12-3 0,-3-1-2 16,-9-7-1-1,-9-4 2-15,-8-2 0 0,-13 1-2 16,-11 1 0-16,-10 1-3 16,-14 3 1-16,-12 2-8 15,-12 0-4 1,-15 3-11-16,-9 5-5 0,-15 5-44 16</inkml:trace>
  <inkml:trace contextRef="#ctx0" brushRef="#br0" timeOffset="12807.1276">7459 17111 316 0,'-6'-3'121'0,"0"-2"-95"0,-9 2-13 0,3 3-14 0,-6-3-14 16,-9-5-4-16,-9-2 0 15,-8-3-1-15,-10-1 11 16,-5 1-2-16,-10-3 3 0,-2 3 2 16,-10 2 1-16,-8 4 0 15,0 1 4-15,-3 1 0 16,-1 5 3-1,1 0-3-15,0 0 0 0,5 0 3 16,7 3 1-16,9-1 5 16,5 1 3-16,10 2-4 15,5-2 1-15,9-1-5 16,10 1 0-16,5-3-1 16,9 0-2-16,9 0-6 15,9 0-1-15,12-3 1 16,15 1 3-16,11-1 4 15,10 1 2-15,12-1 1 0,5-2 0 16,9-1 0 0,4 1 0-16,2 0 0 15,1-3 2-15,2-3-1 16,-3 1 2-16,-5-1-4 16,-7-2-2-16,-8 2 2 0,-10 3 0 15,-8 0 3-15,-12 3 1 16,-6 0 1-16,-7 2 2 15,-11 3-5 1,-12 0-3-16,-11 3-8 0,-13-1-1 16,-12 1-8-16,-9 0-3 0,-8-1-6 15,-7-2 0 1,-8 0-25-16,-9 3-10 16,-7 2-31-1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22:21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 4120 252 0,'-9'0'93'0,"9"8"-72"0,6-1-17 15,-3-4-13-15,6 5-2 16,3 0 4-16,3 3 0 15,2-9 0-15,7 3 4 16,-6 1 3-16,3-1 5 0,-3 0 0 16,3 1 0-16,5 2 1 15,-5-6 1-15,6 4 1 16,9-6 0-16,-1 0-4 16,7 0-3-16,9 0 0 15,-4 0-1-15,13 0 0 16,-4 0 0-16,7-6 0 15,2 4 2 1,4-4-1-16,5 4-1 0,1-1 1 16,2 0-1-16,4 3 0 15,5 0 0-15,3 3 4 0,-3-3 2 16,1 0 2 0,2 3 0-16,6-1-2 15,1-2-1-15,2-2-3 16,3 2-2-16,3 0 1 0,0-3 1 15,1 0-1-15,2 3-1 16,3 3 3-16,-3-3 0 16,0 5 3-16,3 1 1 15,-6 2 1 1,1-3 0-16,23 3-2 0,-6-3-1 16,-9-2-1-16,-3-3 0 15,3-3-2 1,-6 0 1-16,-9-5-2 0,-2 1 2 0,-4-1 0 15,-9 2 1 1,-5 4 0-16,-10-1 0 16,-11 0-2-16,-7 1 1 15,-8 2 0-15,-9 0 1 0,-7 0 0 16,-5 0 2 0,-6 0-3-16,-3 0 0 0,-3 0-1 15,-3 0 1-15,0 0-2 16,-3 0 2-16,0 0 0 15,-3 0 3-15,0-3-5 16,0 0-1-16,0 1 2 16,0-1 1-16,0 0-4 15,0 3-1-15,-3 0 1 16,3 0 0-16,0 0 1 0,0 0 2 31,0 0-14-31,0 0-7 0,-3-5-17 0,-3 5-5 16,0-2-62-1,-3 2-56-15,3 0 54 16</inkml:trace>
  <inkml:trace contextRef="#ctx0" brushRef="#br0" timeOffset="2371.1393">8849 4117 248 0,'-18'-5'93'0,"18"7"-72"0,6 4-11 0,0 2-7 0,3-6-7 16,2 6 2-16,10 0-4 15,6 0 0 1,3-3 3-16,9 1 1 0,5 1 2 0,4-7 0 16,2 3 2-16,7-3 1 15,5-3 1-15,10 3 0 16,8 0 0-16,7-5-2 16,5 5 1-16,9 0-4 0,3 0 0 15,6 0 1-15,9 5 2 16,3-5-3-16,-2 3-2 15,-1 2 2 1,0 1 2-16,-6-1 0 0,-3-2 2 16,0 5-2-1,-3-6-1-15,-3 4 3 0,4-6 2 16,2 0 0-16,-3 2 0 16,0-2-6-16,3 0 1 15,-3 3 0-15,0-1 0 16,1-2 0-16,2 3 2 15,0 0-3-15,0-1-2 16,0-2 4-16,0 3 1 16,0 0-3-16,1-1 1 15,-1 4 0-15,0 2 2 16,24 2-1-16,-9 1 2 0,-6 2-2 16,0 0-1-16,-9 0 1 15,0 1 1-15,0-1 1 16,-3-3 1-16,-5 1-2 15,5 0 1-15,0-3-2 16,3 0-1-16,3-3 1 16,0 0 1-16,0-2-1 15,1-3 2-15,-1 0 0 16,3-6 1-16,0 4-2 16,3-11 1-1,3 5-2-15,0-3 2 0,3 0-4 16,3 1 0-16,-3-3 1 15,0-1 0-15,3 1 0 0,0 0 0 16,-3 0 0 0,3-1 2-16,0 7-1 15,-6-1-1-15,0-6 3 0,-3 6 2 16,-6 3-4-16,-3-3-3 16,0 0 1-16,-5 3 0 15,-7 2 1-15,-9-2 0 16,-5-3 0-16,-13 5 2 0,-6-4-3 15,-8 1 0 1,-9 4 3-16,-7-1 1 16,-8 0-1-16,-6 1-2 15,-3 2 3 1,-6 0 0-16,-4-3-4 0,-2 3 1 16,-3 0 2-16,0 0 1 15,-3 0-1-15,-3 0-2 0,0-3 3 16,0 3 2-1,0-2-2-15,0 2 0 0,-3 0-1 16,0 0 1-16,0 0-2 16,0 0 2-1,0 0-4-15,0 0 0 0,3 0 1 16,0-3 0-16,0 0 2 16,-3 3 3-16,3 0-4 0,-3 0-1 15,3-5 0 1,-3 5 0-16,3 0 0 0,0-2 2 15,-3 2-1-15,0 0-1 16,0 0-2 0,3 0 1-16,-3 0 3 15,0 0 1-15,0 0-4 0,3 0 1 16,-3 0 0 0,0 0 2-16,3 0-3 15,-3 0 0-15,3-6 1 0,-3 6 2 16,0 0-1-16,0 0 2 15,3 0 0-15,-3-2 1 16,3 2-5-16,-3 0 1 16,0 0 0-16,0 0 2 15,0 0-3-15,0-3-2 0,0 3 2 16,0 0 2-16,0 0 0 16,0 0-1-16,0 0-2 15,0 0 1 1,0 0 1-16,0 0 2 0,3 0-3 15,-3 0 0-15,0-3 1 16,0 3 2-16,0 0-3 16,0 0 0-1,0 0 1-15,0 0 0 16,0 0 0-16,0 0 0 0,0 0 0 16,0 0 0-16,0 0 0 15,0 0 0 1,0 0 0-16,0 0 0 0,0 0 0 0,0 0 0 15,0 0 0 1,0 0 0-16,3 3 0 0,-3-3 0 16,0 5-3-1,0-5 2-15,0 6 1 0,0-6 0 16,0 7-3-16,0-7 2 16,-3 3-10-16,0 2-5 15,-3-2-19-15,-6-3-5 16,-3-5-19-16,-3-6-7 15,0-5-25 1</inkml:trace>
  <inkml:trace contextRef="#ctx0" brushRef="#br0" timeOffset="3318.4774">18263 2969 228 0,'-11'-19'88'0,"11"16"-69"0,0-2-11 15,0 10-9-15,5-2-3 0,4 8 4 16,0 12 1-16,3 7-1 16,0 7 1-16,-3 10-1 0,-3 9 0 0,-3-3-3 15,-3 8 2 1,-3 5 1-16,0 0 2 0,0-3-1 15,3-4 2-15,0-6-2 16,3-3 2-16,0-5-2 16,3-8-1-16,0-5 3 15,-3-6 0-15,0-7 10 16,0-4 3-16,0-4 1 16,0-11 2-16,3 0-10 15,0-11-5 1,0-4-3-16,0-4-1 0,0-7 0 15,0-4 2-15,2-1-3 16,1-6 0-16,3 0-1 0,3 0 0 16,3 0 2-1,3 2 0-15,0 6-3 16,3 5 2-16,2 3-4 0,1 8 1 16,0 10 0-16,0 3 2 15,2 8-1-15,1 13 1 16,0 3 4-16,0 10 1 15,-3-2-4-15,-7 5 1 16,-5 0-2-16,-6-2 0 16,-6 2 0-1,-9-8 0-15,-6 0 2 0,-6 0 0 16,-2-5 2-16,-4-8 1 0,0 0-1 31,0-3-2-31,0-8 1 16,4-2 1-16,-4-3-1 0,6-3-1 15,3 1 1-15,3-1-1 16,3-5 0-16,3 0 2 0,3-5-17 16,3 5-4-16,6-8-15 15,3 3-4-15,3-3-20 16,3-5-43 0,3 0 17-16</inkml:trace>
  <inkml:trace contextRef="#ctx0" brushRef="#br0" timeOffset="3887.7235">18811 3569 148 0,'-3'35'55'0,"-3"-14"-43"0,-3 16-1 0,3-21-2 16,0 8 0-16,3 5 2 15,0 2-1-15,3-2-1 16,3-2-5-1,0-9 15-15,3-4 7 0,0-6 0 0,3-8 2 16,3-3-14 0,0-10-3-16,0-3-7 0,-3 0-1 0,0-5-1 15,-3-3 1 1,0 3-4-16,0 0 0 16,-3 0-1-16,0 5 0 15,0 0 0-15,0 5-2 0,0 6-2 16,2 5 1-16,4 5 1 15,3 8 2-15,0 9 1 16,6 7 1-16,3 16 0 16,3 5 0-1,0 8-3-15,-1 0 2 0,-2 6 1 16,0 2 2-16,-3 5-1 16,-6-4-1-1,-3-4 1-15,-6-5-1 0,-3-7 0 16,-6-6 2-16,0-11-1 15,0-5-1-15,0-8 3 16,0-5 0-16,0-8 5 0,0-8 5 16,0-8-7-1,0-10-1-15,0-9-3 0,3-13 1 16,6-7-4-16,3-3-2 16,6 2-1-16,3 0 3 15,3 1-7 1,3 2 1-16,-1 5-8 0,4 3-1 15,0 3-29-15,-3-1-10 16,6 1-36 0</inkml:trace>
  <inkml:trace contextRef="#ctx0" brushRef="#br0" timeOffset="6247.6046">19740 3014 280 0,'0'-24'107'0,"-6"18"-83"0,0 1-23 16,0 5-13 0,-6 5-3-16,-6-2 6 0,-15 8 4 15,-8 5 3-15,-7-3 1 16,-2 5 1-16,2 1 0 0,3-3-3 15,10 0 2-15,5-3 1 16,9 3 0-16,9-6 0 0,9 4 0 16,12 4 0-16,12 6 2 15,12-3-1 1,14 8-1-16,7 6 1 16,2 7 1-16,4 8-3 15,-1 0 0-15,1 3-1 16,-12 0 0-16,-10-2 4 0,-11-9 1 15,-12 0-4 1,-12-5 1-16,-9-2 2 0,-9-6 1 16,-6-8 1-16,-6-11 2 15,-2-4-1-15,-4-6 0 16,0-6-3-16,0-1-2 0,7-1 3 16,2-3 0-16,6-2-4 31,9-3-1-31,6 3-4 0,6-11 1 0,9 3-4 15,6-8 1 1,6-8 4-16,2 0 4 16,7-6-1-16,0 3-2 0,0-10-1 15,-4 0 0-15,1-6 0 16,0-2 3 0,-3 0-5-16,-3-6 2 15,-4 6 2-15,-5 11 1 0,-3 4 1 16,-6 12 0-16,0 1 0 15,-3 15 2-15,-3 1-3 16,-3 14 0-16,0 14-1 16,-3 9 0-16,3 22 2 15,3 14 2-15,3 7-1 16,3 5 2-16,3 9-2 16,0 4 2-16,3-7 2 0,0-3 2 15,-3-8 1-15,0-2 0 16,0-14-2-16,-3-8-1 15,-1-5-1-15,1-10 2 16,-3-6 10 0,0-13 7-16,0-8-10 15,0-8-4-15,0-13-6 0,3-6-3 16,0-10-2-16,3-2-1 16,3-4-1-16,0 4 3 0,3-4-2 31,0 11 1-31,0 3 2 0,-1 3 0 15,-2 7 0-15,0 6 0 16,0 8-5-16,0 8 1 0,0 12 2 16,-3 4 3-1,0 7 0-15,-3 6-1 0,0 3-2 16,0-6 1-16,0 2 3 16,3-2 1-16,0 1-1 15,2-7-2-15,4-1 1 16,6-1-1-16,3-8 0 15,3-5 0-15,3 0 0 16,2-8 0 0,4-8 0-16,0-8 2 15,-1 3-3-15,1-14-2 0,0 4-1 0,-3-7 0 16,-4-1 0 0,-5-4 0-16,-6 4 0 15,-6-4 3-15,0 3-5 0,-9 6 2 16,-3 2 0-16,-9 8-1 15,0 0 1 1,-3 3 0-16,-3 8 3 0,-3 7 2 16,-2 6-2-16,-1 8 0 15,0 3-1-15,3 5 0 16,0 2 2-16,6 3 0 16,3 0 2-16,0-2 1 15,6-3-4-15,0-9 1 16,3-1 2-16,3-4 1 15,3-2-1 1,3-3 1-16,0-5-4 0,0-2 0 0,0-6 3 16,3-3 1-16,-3-2-1 15,0-3-2 1,0-2 1-16,0-1-1 16,0-2 0-16,-3 2 0 0,0 4-3 15,-1 1 2 1,-2 6-1-16,0 0-2 15,0 8 3-15,0 3 0 0,0 10 1 16,3 1 0-16,0 9 0 16,3-1 0-16,3 1 0 15,3 1 0-15,6-3 2 16,0-2 1 0,2-3-4-16,4 0 1 0,3-11 0 0,3 0 2 15,2-5-1 1,4-2-1-16,3-6 1 0,0 0-1 15,-1-11 0 1,-2 1 2-16,0-3-3 16,-4-3 0-16,-2 3-1 0,-3-6-2 15,-3 3 0-15,-7 0 3 16,-5 1-2-16,-6 1-1 16,-6 4-4-16,-3 2-2 15,-6 3 2-15,-3 2 5 16,-6 3 2-16,1 8 1 0,-4 0 0 15,-3 11 0 1,-3 7 0-16,0 6 2 16,3 5-1-16,4 8-1 0,2-5-2 15,6 3 1-15,3-6 1 16,6 0 0-16,6-5 2 16,3-3 3-16,3-5 2 15,2-3 1-15,4-11-7 16,3-2 0-16,0-2-1 15,0-17 2-15,0-5-1 16,-1-7 2-16,-2-6-7 16,0-8 1-16,-6-3-1 15,-3-5-1-15,-3-8-1 16,-3-5-1-16,-3 0 4 16,-3 0 1-16,0 5 2 15,-3 5 0-15,0 11-5 16,0 11 1-16,-3 8 0 0,0 7 2 15,0 9-1 1,-3 10 1-16,1 7 2 0,-1 9 0 16,3 13 0-16,3 14 0 15,3 2-3 1,3 10 2-16,3 1 1 0,3-3 2 16,3 5-1-16,6-8 2 15,2 3-2-15,1-10 2 16,3-4 0-16,0-4 1 15,3-9 4-15,0-7 3 16,2-4-6-16,1-12-1 16,3-6-2-16,0-4-2 15,-1-7 1-15,-2-7-1 0,-3-3 0 16,0-5 0-16,-3-3 0 16,-3 3 0-1,-1-5 0-15,-2 5 2 16,-3 2-3-16,-3 6 0 0,-3 3 1 15,0 7 0-15,-3 6-3 16,-3 5 2-16,-3 8-1 16,-3 5 0-16,3 8 2 15,0 8 0-15,3 0 0 16,3 3 0-16,3 0-3 16,3 0 2-16,0-6 1 0,3-5 2 15,3 0 1 1,0-10 1-16,5 0-2 0,-2-11-2 15,3 0 1 1,0-14-1-16,-3-2-9 0,0-13-2 16,-3-2-3-16,-4-4 1 15,-2-2 0-15,-3 0 3 16,-3-8-1-16,-3 0 0 16,-3 3 1-16,-3 0 1 15,-3 4 6-15,1 9 1 16,-1 3-5-16,0 7 0 15,-3 9-61 1</inkml:trace>
  <inkml:trace contextRef="#ctx0" brushRef="#br0" timeOffset="7101.3476">22070 3352 172 0,'-3'0'66'0,"-2"11"-52"0,-7 7-3 15,6-7-6-15,-3 5-3 16,0 2 1-16,0 1-4 16,0-1-1-16,3-4 1 15,0-4 0-15,0-2 3 0,6-8 10 0,-3-3 7 16,3-10-4-16,0-3 2 16,3-5-10-16,0 0-4 15,0 0-2 1,3 0 1-16,3 2-6 0,0 1-1 15,0 7 2-15,3-2 3 16,0 8-1 0,0 2 0-16,-1 6 1 0,1 7 0 15,0-2-3-15,0 5 2 16,0 3 1-16,-3 0 0 0,0 0 0 16,0-3 2-1,0 0 1-15,0-2 3 16,3 2-5-16,0-7-1 0,2-1 0 15,4-5 0-15,3-3-3 16,0 1 2-16,0-4-1 16,3-2-2-16,-1-5 0 15,1 0 0-15,0 2 0 16,0-5 3-16,-3 6-2 16,-1-1-1-16,-2 3 0 15,-3 3 0-15,-3 2 3 16,-3 3 0-16,0 3-2 15,-3 5 2-15,0 5 1 0,3-2 0 16,3 7 0-16,6 6 0 16,5 8-3-1,13 7 2-15,12 9 3 16,8 8 1-16,10 10 1 16,2 8 0-16,4 8 2 15,-10-8 1-15,-5-8 1 0,-10 0 0 16,-11-7 0-16,-12-7 0 15,-9-7 2-15,-12-10 1 16,-9-3 6-16,-12-17 1 16,-9-9-3-16,-6-9-1 15,-5-13-6-15,-4-8-3 16,0-5-5-16,4-8 0 16,2-8-7-16,3-5-3 15,9-6-25-15,10-2-10 0,11 0-63 16</inkml:trace>
  <inkml:trace contextRef="#ctx0" brushRef="#br0" timeOffset="7263.7404">23719 3474 220 0,'3'8'82'0,"-3"18"-64"0,-3 17-97 0,-5-33-49 16</inkml:trace>
  <inkml:trace contextRef="#ctx0" brushRef="#br0" timeOffset="9892.6613">7822 5998 192 0,'-6'-8'71'0,"6"8"-55"0,6 3-9 0,-3-3-8 15,6 2-2-15,2 1 3 16,7-3 3-16,3 0 3 16,6-3-3-16,3 1 5 0,5-1 2 15,1-2 3-15,9-3 3 16,5-3-9-16,10-2-2 15,5 0-1-15,4 0 2 16,5-3-3-16,7 0 0 16,2 0-3-16,3 3-1 0,4 0 1 15,-1 2 2 1,0 3-1-16,3 3-1 16,4-3 1-16,-1 3 1 15,3-1-3-15,0 1 0 16,4 0 1-16,-1-1 0 0,0 4 2 15,0-1 3 1,0 0 0-16,-2 1 0 0,-4 2-1 16,3 0 2-16,-9 0-3 15,-2 0 0 1,-1 0-1-16,-3 2-2 16,-2 1-2-16,-4 0 1 0,-5-1 1 15,-1 1 0-15,-5 0 0 16,-4-1 2-16,-5 1-3 15,-7 0 0-15,-8-3 1 16,3 2 2-16,-10-2-3 0,-11 0 0 16,-6 0 1-16,-6 0 0 15,-3 0-7 1,-9 0 0-16,-12 3 1 16,-9 0 1-16,-9-3-2 15,-11 2 0-15,-7 3-1 16,-9 1 0-16,-8-1 2 0,-9 3 4 15,-7 3-1-15,-5 2-1 16,-6 3 0-16,-10 2 3 16,-2 1-2-16,-3 2 1 15,0 0 2-15,-3 0 0 16,0-2-5-16,2-1 1 16,1-5 2-1,3 3 1-15,0 0-2 0,3-5 2 16,2-6 1-16,4 0 2 0,6-2-1 15,9-3 2 1,2-3-2 0,1 1 2-1,8-1-4-15,7 0-2 16,2-2 4-16,4 3 1 0,5-1 2 0,6 0 0 0,4-2-2 16,2 2 1-1,9 3-4-15,7-2 0 0,5-1 1 16,3 0 2-16,9 3-8 15,9 0-1 1,9 0 8-16,9 0 4 0,14 0-2 16,13 0-2-16,14 0 0 0,13 0 1 15,11 3-1 1,9 2-1-16,13-2-2 16,5 2-1-16,9 1 4 0,6-1 3 15,6-8-3-15,6 3-3 16,2-2 1-16,4 2 0 15,0-3 1-15,3 3 0 16,-9 0 4-16,-6 0 2 16,-6 3 0-1,-9-1 1-15,-3 1-2 16,-6 2 0-16,-3 0-3 16,-12-5-2-16,-5-2-2 0,-16 2-1 15,-14-6 2-15,-16 1 2 16,-8 0 6-16,-12 2 4 15,-9 1-2-15,-9-1 2 16,-12 0-8-16,-18 3-2 16,-18 0-6-16,-20 6 1 0,-22-1 0 15,-14 3-1-15,-21 0 1 16,-18-3 0-16,-15 0 0 31,-11 1 0-31,-13-1 3 0,-5 0 2 0,-10 3 0 16,4 0-1-16,-1 3-2 15,3-3-1 1,10 5-16-16,2 0-7 0,1 0-69 16</inkml:trace>
  <inkml:trace contextRef="#ctx0" brushRef="#br0" timeOffset="11108.5669">14147 6030 164 0,'-27'-13'63'0,"0"5"-49"0,-11 0-13 0,17 5-9 16,-6 0-1-16,-6-2 5 15,-5 0 3-15,-4-3 3 16,0 0-1-16,3 0 8 0,4 0 4 16,2 0 9-1,6 3 4-15,3-3-3 0,7 3 0 16,5-1-8-16,0 1-2 0,6 0-7 16,6 0-4-16,9-3-4 15,6 0 1-15,8 0 1 16,10-3 2-16,9 1-1 15,8-1-1-15,7 3 1 16,5-3 1-16,4 1 1 16,5-1 3-16,4 1-5 0,5 2-1 15,4 0 0 1,5 0 2-16,0 3-3 16,3 2 0-16,4 0-1 0,2 1 0 15,3 2 2 1,-3 0 2-16,1 0-1 15,-1 0-1-15,-3-3 1 0,-6 3-1 16,4 0 0-16,-7-3 0 16,0 3 0-1,1 3 2-15,-1 0-1 0,0-1-1 16,-2 1 1-16,-1 0-1 16,0-1 0-16,-2 1 0 15,-1-3 0-15,0 0 2 16,1 0-1-1,-1 0 2-15,-6 2 0 0,-2 1 1 0,-4 0-2 16,1-3 1 0,-1 0-2-16,-2 2-1 15,-4 1 1-15,-2 0-1 16,-1-1-3-16,-5-2 0 0,-3 0 4 16,-4 0 1-16,-2 0 0 15,-7 0 1-15,-2 0-4 16,-6 0 0-16,-3 0 1 15,-6 0 0-15,-4 3 0 16,-2 0 0-16,-3-1 0 16,-3 1 2-16,0 0-6 15,0-1 1-15,-6 4-1 16,0-1-1-16,-3 0-3 0,0 0-2 16,-3 1-13-16,-6 2-5 15,3 0-25-15,0 0-11 16,-3-1-10-1</inkml:trace>
  <inkml:trace contextRef="#ctx0" brushRef="#br0" timeOffset="14619.9295">7709 6437 304 0,'-6'-55'112'0,"-3"34"-87"0,-6-6-13 15,3 17-14-15,-9-6-11 0,-15-3 0 16,-11-2 2 0,-13 2 2-16,-14 1 6 0,-13-1 5 0,-8 6 7 15,-12 5-5-15,-9 3-2 16,-3 10-1-16,0 8-1 0,6 11 0 16,9 16 2-1,11 16 1-15,16 10 3 16,17 16-5-16,22 18-1 0,20 3 0 15,21 11 2-15,18 0-3 16,17 0-2-16,10-14 2 16,14-7 2-1,10-14 2-15,8-15 3 0,4-17 3 16,11-15 2 0,15-21-1-16,3-19 1 0,12-13-6 15,6-22-3-15,0-18-1 16,-3-13-1-16,-9-8 0 15,-12-8 2-15,-17-5-1 16,-19-3 2-16,-17 3-2 16,-28-3-1-1,-23 0-4-15,-18 6-2 0,-26 4-4 16,-22 1-1-16,-20 2-5 0,-18 9-1 16,-33-9-6-16,0 13 0 15,3 14-17 1,12 13-4-16,-3 14-50 15</inkml:trace>
  <inkml:trace contextRef="#ctx0" brushRef="#br0" timeOffset="16004.9735">12989 7329 228 0,'-3'-19'85'0,"3"19"-66"0,6-5-14 0,-3 5-10 15,6 0-5-15,3 3 4 16,3 2 5-16,5 0 3 15,7 1 0-15,3-1-4 0,6 3-1 16,5-3 10-16,7-2 8 16,9-1-2-16,5 1 3 0,7 0-7 15,8-1-1-15,6-2-4 16,10 3-1-16,5 2-1 16,9-2-2-1,6 0-2-15,3 2 1 16,6 0 1-16,6-2 2 15,0 2-1-15,3 0-1 16,6-2 3-16,0 2 0 0,0-5 1 16,3 0 2-16,3 0-3 15,3-2-2-15,-7 2 4 16,1 0 1 0,0-3 0-16,-3 3 1 0,0 0-4 15,0-3 0 1,0 3-1-16,3-2 1 0,-6-3-2 15,0 2 2-15,0-2-4 16,0-3 0-16,-3 2-1 16,3-2 0-1,-4 0 2-15,4 1 0 0,-3 1 0 16,24-7 2-16,-9 2-1 0,-9 3-1 16,0 1 1-16,-3-1 1 15,0-3-1-15,0 3-1 16,0 0 3-16,-3 0 0 15,3 0 1-15,0 3 2 16,-1-3-1-16,1 3 0 16,0-1-1-16,0 1 0 15,-3 0-2 1,3 0 1-16,-3-1-2 0,-3 1 2 16,0 0-2-16,-3-3-1 15,0 0 1-15,0 3-1 16,-9-3 2-16,-6 0 1 0,-5 0 1 31,-4 0 2-31,-6 0-3 0,-9 3 0 0,-8-1 1 16,-7 1 0-1,-8 0-2-15,-7-1-2 16,-11 1 1-16,-6 0-1 16,-7 0-9-16,-11 2-2 0,-3 0-7 15,-6 3-2-15,-6 6-9 16,-9 4-4-16,-9 3-59 15,-12 1-54 1,-11-4 48-16</inkml:trace>
  <inkml:trace contextRef="#ctx0" brushRef="#br0" timeOffset="20595.1348">809 6969 140 0,'0'-5'55'0,"-3"5"-43"0,0 0-6 16,3 0-3-16,-6 2-8 16,0 1 1-16,0 0 2 0,3-1 1 15,-6 4 1-15,3-4 2 0,0 1 1 16,6-3 1-16,0 0 2 15,0 0 3-15,3 3 2 16,3 2-1-16,0-2-1 16,0-1-5-1,6-2-1-15,3 0-6 0,3 0-2 16,3 0 6-16,5 0 4 16,-5 0-7-16,9 0-3 15,6 0 9-15,-4 0 4 16,7 0-3-16,6-2-3 15,-7-1 3 1,7 0 4-16,3 1 1 0,2-4 2 16,1 1-2-16,3 2-1 15,-1-2-3-15,4-3 1 0,-4 3-2 16,7-3 0 0,-7 0-3-16,1 0 1 15,-1 0 0-15,7 3 1 0,-9-8-2 16,5 5 1-16,-8-3-2 15,2 1-1-15,-2 2-2 16,-3-3 1-16,-1 0 1 16,-11 3 2-16,0 1-3 15,0-1 0-15,-10 0-4 16,1 2 1-16,-3 4-22 16,0 2-8-1,-9 2-43-15,-3 1-30 16,-3 2 40-16</inkml:trace>
  <inkml:trace contextRef="#ctx0" brushRef="#br0" timeOffset="22279.5665">681 6792 140 0,'-3'-5'52'0,"3"2"-41"0,3 0-2 0,-3 3-3 0,3-2-7 16,3-1 0-16,0 3-1 15,0 0 0-15,0 0 2 16,0 0-3-16,0 0 2 0,0 0 1 16,-1 0 0-16,4 0 2 15,0 0 3-15,0-3 4 16,0 1 5-16,0-1-4 0,-3 0 0 16,3 1-4-1,0-4-1-15,0 1-3 16,0 0 1-16,0-3-2 0,0 0 2 15,0 0-2-15,5 0-1 16,-2-2-2-16,0-4 1 16,-3 1 1-16,3-3 2 15,0 0-1-15,0 0-1 16,0 1 1 0,0-4-1-16,3 1 0 0,-3-1 0 15,-1 0 0 1,-2 1 0-16,0-1 2 0,3 1 1 15,0-3-4-15,0 0-1 0,0-3 1 16,3 0 0-16,-6 0 1 16,0-2 0-16,0-1 2 15,-3 1 1 1,2-3 5-16,1 5 3 0,0-3-4 16,0 1-2-16,0-3-2 15,0 0-3-15,0 0 1 16,6 2 1-16,-6 1-3 15,0-1 0-15,-3 1-1 16,6-1 0-16,0 4 2 16,-1-1 2-16,1 3-3 15,0-1 0-15,3 4 1 0,-3-1 0 16,0 3 0 0,-3 3 2-16,3 3-1 15,0-1-1-15,0 3-2 0,0 0 1 16,-1 3 1-16,4 0 2 15,-3 2-1 1,0 0-1-16,3 3 1 0,0 0-1 16,0 3 0-16,0 2 2 15,0 1-3-15,2 1-2 16,-2 1 2-16,3 0 2 16,0 3 0-16,0 0-1 15,0 2 1-15,3 0-1 16,-7 0 0-16,4 0 0 15,0 3 0-15,0 3 0 0,0-3 0 16,6 2 0-16,-9 1 0 16,5 2 0-16,1 0 0 15,0 3 0-15,3-3 2 16,-6 3 1 0,6 2-4-16,-1 1-1 15,-2-1 3-15,3-2 3 0,-3 0-3 16,0 0-1-16,-3 0 0 15,-1-1 2-15,4 4-3 16,-6-3 0 0,3 2 1-16,0-2 0 0,0-3 0 15,0 3 2-15,2 0-1 16,-2-3 2-16,3-3-4 16,3 1 0-16,0-3 1 0,3 0 0 15,-7-1-3 1,7-1 0-16,0-4 4 0,6-2 1 15,-9-2-9-15,5-4-3 16,4-2-50 0,-6 0-51-16,3-2 31 15</inkml:trace>
  <inkml:trace contextRef="#ctx0" brushRef="#br0" timeOffset="23312.3892">1514 5919 64 0,'3'21'27'0,"-3"-8"-21"0,3 3 10 0,-3-5 4 16,0 2-7-16,3 5-2 0,-3 6-6 16,0 3-2-16,0-1 1 15,0 3 2-15,0 3-3 16,0 2-2-16,-3 3 0 15,0 3 1-15,3 5-1 16,0-3-1-16,0 1 3 16,0-4 0-16,3-2 1 15,0 0 2-15,0 3 1 16,0 0 1 0,3 0-2-16,0-1-1 15,3 1-3-15,3 0 1 0,-3-1 2 0,0 1-2 16,0-3-2-16,3-3 0 15,-3 1-1-15,-3-6 0 16,-1-3 2 0,-2-2-1-16,0 0-1 15,0-3-4-15,0-5-2 0,-3-3-52 16,0-2-31 0,0-1 39-16</inkml:trace>
  <inkml:trace contextRef="#ctx0" brushRef="#br0" timeOffset="25028.8814">1770 7231 140 0,'-6'-3'52'0,"3"6"-41"0,0 0-4 16,0 2-7-16,-3 0-6 16,1 3 1-16,-1 3 1 15,0 2 2-15,0 0 1 16,-3 0 3-16,0 1 3 0,-3-1 4 16,6 0 0-16,0 0 0 15,0-2-5-15,3 0-3 16,3-1 0-16,3-2-1 0,3-3 2 15,0-2 1-15,6-3 1 16,0-3-2-16,0 1-2 16,-3-4 3-16,2-1 0 15,1-4-4-15,-3 0 1 16,-3-2 6-16,0-3 4 16,-3 0-5-1,-6-2-1-15,-3-1-2 0,0 3 1 16,-3 3-7-16,-3 3-1 15,1-1-3-15,2 3 2 16,0 3-18-16,0 0-7 16,-3 2-33-1</inkml:trace>
  <inkml:trace contextRef="#ctx0" brushRef="#br0" timeOffset="30359.2767">1098 6562 104 0,'-3'0'41'0,"0"0"-32"16,-3 0 4-16,6 0 0 0,-3 2-6 16,-3 1-2-16,0 0-2 15,3-1 0-15,3-2 2 16,-3 0 2-16,-3 3 3 16,3 0 4-16,0-1-6 15,0 1-2-15,0-1-3 16,3-2 0-16,0 0 2 0,-3 3-2 0,0 0 0 15,3-3-1-15,0 0-2 16,-3 2 3-16,3-2 2 16,0 0 4-16,0 0 5 15,0 0-8-15,0 0-1 16,0 0-1-16,0-2 0 16,0-1-5-16,0 0 1 15,0 1 0-15,3-1 2 16,-3 1-1-16,3-1-1 15,-3 0-2-15,3 1 1 16,-3 2 1-16,3 0 0 16,0 0 0-16,0-3 0 0,0 3-3 15,3 0 0-15,-3 0 4 16,-3 0 1-16,3 0-3 16,0 0-1-16,-3 0 1 15,0 0 2-15,3 3-2 16,-3-3 0-16,0 2 1 15,0 1 2-15,0-3-1 16,0 3-1-16,0-1 1 16,0 3 1-16,0 1-3 15,0-1 0-15,3 3 1 16,0 0 2-16,0 3-1 16,3-1-1-16,0 3-2 15,-3 3 1-15,6 5 1 16,-1 3 0-16,1 0 0 15,0 2 2-15,0 4-1 16,0 1-1-16,0-2 1 16,0 1-1-16,-3-4 2 15,-3 0 1-15,0-4 1 16,-3-4 0-16,0-2-2 0,-3-3 1 16,0-2-2-1,0-1-1-15,0-2 1 16,-3 0 1-16,3-2-1 15,0-1 2-15,0 0-2 0,3-5-1 16,0 0 1 0,-6 3 1-16,0-3-1 15,0-3-1-15,0 0 1 0,0-2-1 16,0 0 2-16,0-3 1 16,-2 0-1-16,2 0 1 15,0-2-2 1,-3-1-1-16,0 0-2 0,0-2 1 15,-3-3 1-15,3-2 2 0,0-3-1 16,0-6-1 0,0 1 1-16,0-3-1 0,0-1 0 15,3-1 0 1,0-1-3-16,3 3 2 0,0 2 1 16,1 1 0-1,2 2-3-15,0 6 2 0,0 2 1 16,2 2 2-16,1 1-3 15,0 5 0 1,-3 3-1-16,6 0 0 0,0 5 0 16,0 0 0-16,3 2 2 15,0 6 0 1,3 0-3-16,0 5 2 16,6 6 1-16,-3 2 2 0,0 3-3 15,-3 2 0-15,2 4 1 16,1-1 2-16,0 0-1 0,3 0-1 15,-6-3-2-15,-3 1 1 16,0-6 1-16,-3-3 2 16,0-2-1-16,0 0-1 15,-3-5 1-15,0-3 1 16,0 0-1-16,0-3-1 16,-3-5 1-1,0-3 1-15,-6-7-1 16,0-3-1-16,-3-9-2 0,0 1 1 15,-6-3 1-15,-6-2 2 0,3-1-1 16,-3-2-1 0,1 0-4-16,2 3-2 0,-3 2-2 15,-3 3 2-15,6 5 4 16,3 3 1 0,0 5 1-1,6 2 0-15,-2 4 0 0,2 4 0 0,-3 6-3 16,6 6 0-16,3 4 2 15,6 6 2-15,0 5 0 16,6 0-1-16,-3 3 1 16,3-3-1-1,-1-3 0-15,-2 1 0 0,3-3 0 16,-3-6 2-16,0-2 1 16,-3-5 1-16,0-3-2 15,0-3 1-15,-3-2-2 16,0-3 2-16,-3-6-2 15,-3-2-1-15,-3-5-2 0,0-8 1 16,3 0 1 0,-2 0 2-1,-1-6-3 1,0 3 0-16,0 3 1 0,3 5 0 0,3 3-3 0,3 5 2 16,3 8-1-16,3 8 0 0,3 5 2 15,0 6 0 1,0 5 0-16,2-1 0 15,-5 4 0-15,6-6 2 16,-3 0-1 0,0-2-1-16,-3-6 1 0,0-5 1 15,0 0 3-15,0-8 4 16,0 0-4-16,-3-8-1 0,3-3-4 16,-3-4-1-1,0-7 1-15,0 4 0 0,-3-3 0 16,0 5 0-16,3 3 0 15,-3 2 0-15,0 6-3 16,0 5 0-16,-3 5 2 16,0 3 0-16,-3 2 1 15,-6 6 0-15,0 0 0 16,0-3 2-16,0-5-1 16,-3-2-1-16,3-4 1 15,1-4 1-15,-4-6-1 16,-3-3-1-16,3-2 1 15,3 0-1-15,0-1 0 0,0 4 0 16,3-1-3 0,3 6 2-16,0 2-1 15,0 3 0-15,-3 6 2 16,4-1 2-16,-7 3-3 16,3 5 0-16,0 0 1 15,-3-2 2-15,3-3-1 0,-3-3 2 0,3-2-2 16,0-6-1-1,-3-5 1-15,3 0-1 16,-6 0 0-16,7 0 0 16,-1 3 0-16,0 0 0 15,3 2-3-15,0 3 2 16,0 3-1-16,3 2 0 0,0 0 0 16,0 6 0-16,0 2 2 15,0-2 2 1,0-3-1-16,3-3 2 0,-3 0-2 15,3-5 2-15,0 0-2 16,-3 0-1-16,0-2 1 16,0 2-1-16,3 0 0 15,0 0 0-15,0 0-3 16,0 5 0-16,0 0 2 16,0 6 0-16,0-3 1 0,0 0 0 15,0 0 0-15,0 0 0 16,0-3 0-16,0 0 2 15,0-5 1-15,0 0 3 16,0-2-5-16,3-6-1 16,0-3 0-16,0-2 0 15,0 0 0-15,0-1 2 16,3 4-3 0,0 2 0-16,3 5-1 15,0 3 0-15,0 5 2 0,0 1 0 16,2 2 0-16,1 0 0 15,0 2 0-15,-3-2 2 0,0-3-1 16,-3-2-1 0,6-6 1-16,0-4-1 15,3-9-3-15,0 0 2 0,3-3 1 16,-4 3 0-16,1 0 0 16,-3 6 0-16,3 2 0 15,0 3 2-15,0 5-3 16,3 5 0-16,-6 3 1 15,-1 0 0-15,-5 2 0 16,0 1 0 0,0 0 2-16,-3-3 1 15,0-3-1-15,0-5-2 0,0-5-2 0,-3-3 1 16,0-3 1 0,0-2 0-16,-3 0 0 15,0-1 2 1,0 4-1-16,0 2-1 0,-3 2-2 15,0 6 1-15,0 6-1 0,-2 4 0 16,-4 4 0 0,-3 1 0-16,0 1 4 15,0 0 1-15,0-3-1 0,0-2-2 16,6-6 1-16,-3-2-1 16,1-3-5-16,-7-8-1 15,3-3 0-15,0-2 4 16,0 0 1-16,3-3 1 15,-3 3 0-15,0 2 0 16,-3 3 0-16,1 6 2 0,-1 4-3 16,0 6-2-1,3 0 2 1,-3 5 0-16,-6 3 1 0,3 0 2 0,4 0-1 16,2-3-1-1,0-5 3-15,3 0 0 16,6-5-4-16,-3-3-1 0,9-11-2 15,3 6 3 1,6-3 0-16,3-3 1 0,3 1 0 16,3 5 0-16,5 2 0 15,4 3 0-15,6 3 0 16,-6 2 0-16,0 3 0 16,2 0 0-16,-2 0 0 15,-3-3 0-15,6-5-3 16,2-3 2-16,-5 1 1 15,3-9 2-15,-3-2 1 0,3 0 1 16,-13-1-5-16,4 1 1 16,-6 3 0-1,-3 2 0-15,-3 2-3 16,-3 6 2-16,-6 8 1 0,-6 3 0 16,-3 5-7-1,-3 0-3-15,0 2-25 0,0-2-12 16,3 5-31-1</inkml:trace>
  <inkml:trace contextRef="#ctx0" brushRef="#br0" timeOffset="32127.5911">815 7689 28 0,'-3'13'11'0,"0"-10"-9"0,0 2 0 16,3-5 1-16,0 0 0 16,-3 3 1-16,3-3 17 15,0 0 11-15,0 0-3 16,3 0-2-16,3-6-7 16,0-2-2-16,0 0-6 15,3-5 0-15,3 0-7 16,8-3-1-16,1-2-2 15,0-4-4-15,3-1 1 0,6-1 1 16,-1-3 0-16,-2 4 0 16,3-1 0-16,0 0 0 15,-6 0 2-15,2 0 5 16,-2-2 4-16,0-1-4 0,-6 1-2 16,-3 2 0-16,0 0 1 15,-3 3-5-15,-1 3-1 16,-5 2 0-16,0 2 0 15,-3 4 2-15,-3-1 1 16,0 3-1-16,-3 3-2 16,-3 0-2-16,0 2 1 0,0 1 3 15,1 2 1 1,-1 0-4 0,0 0 1-16,0 0-2 0,3 0 0 0,0 0 0 31,0 2 0-31,-3 1 0 0,6-1-2 15,-3 4 0-15,-3-1 0 16,0 0 0-16,0 3 0 0,0 0 3 16,-3 0 0-1,3 0 1-15,0 0 0 0,0 0 0 16,3 0 0-16,0 0 0 16,0 0 0-16,3-3-3 15,0 0 2-15,0-2 5 16,0 0 2-16,3-3-7 0,3-3-1 15,0-2-2 1,0-1 2-16,0 1 1 16,3-3 3-16,-3 0-1 15,0 0-1-15,3 0 1 16,-3-2 1-16,3-1-3 16,0 1 0-16,0-1-1 0,0 0 0 15,-1 1 2-15,1-1 0 16,0 3 0-1,-3 0 0-15,3 3 0 16,-3 0 2-16,0 2-3 0,0 1 0 16,-3 2-1-1,0 2 0-15,0 1 2 0,-3 2 2 16,0 0-1-16,0 1 2 16,0-1-2-16,0-5-1 0,0 3-2 15,0-1 1-15,0 1 1 16,0 0 0-16,0-3 0 15,3 2 0-15,0 1 0 16,3 0 2-16,0-1-1 16,0 3-1-1,0 3 3-15,3 0 2 16,0 3-7-16,0-1-3 16,-1 4 3-16,4-1 0 0,-3 0 6 15,0 0 2 1,0-2-7-16,-3 0-4 0,3-1 0 15,0-2 3-15,0 0-65 16</inkml:trace>
  <inkml:trace contextRef="#ctx0" brushRef="#br0" timeOffset="36514.8451">8423 8784 192 0,'-3'-24'74'0,"0"14"-58"0,9-3-6 16,-3 10-6-1,3-5-6-15,0 0-2 16,3 0 7-16,-3 0 3 0,3 0-3 16,0 0 0-16,-1 0 1 0,1 0 9 15,-3 0 3-15,0 3-3 16,0 0 0 0,3 2-6-16,0 1-2 15,0-1-2-15,3 3 0 0,3 0-2 16,3 0-1-16,3 3 3 15,2-1 0 1,4 4-1-16,3-1-2 0,3 3-2 16,2 0 1-16,1 0 1 15,3-3 0-15,2 3 2 16,4 0 1-16,3 2 3 16,-1 1 3-16,7 0-4 0,0 2-1 15,-1 0 0-15,1 0 0 16,-1-2-2-16,4-1-2 15,-4 4 3 1,1-6 2-16,0-3 2 16,-4 0 1-16,1 3-2 15,-1 0 1-15,-2 0-4 0,3-3 0 16,-1 1 1-16,1-4 0 16,-1 1-2-16,1-1-2 15,0 1 1 1,-1-3 1-16,4 3-1 0,-1-3 2 15,-2 0-2-15,3 0-1 16,5 0 1-16,-2 0-1 16,2-3 0-16,4 0 0 15,-1-2 2-15,1-3 1 0,-1 0-4 16,-2 0 1 0,2 0 0-16,-2 0 0 15,2 1 0-15,-2 1 0 0,-1-2 0 16,-5 3 0-16,-4 2 0 15,1-2 0-15,-6 0 0 16,-7 0 0-16,-2-1-3 16,-6-2 2-16,-6 0 3 15,-6 0 1-15,-4 0-1 16,-2 1 1-16,-6 1 0 16,0 1 1-16,-3 0-7 15,-6-1 0-15,-3 4-4 16,-6-1 2-16,-2 3 1 15,-7 0-1-15,-6 3 1 16,-9-3 3-16,-8 2 0 16,-10 1 3-16,-9 2-1 15,-5 1 2-15,-6 2-2 0,-13-1-1 16,-5 1-2-16,-6 3-1 16,-6 0-1-16,-7 2 3 15,-5-3-2-15,0 6 1 16,-6-5 0-16,-6-1 0 15,3 4 2-15,-3-1 0 16,0 0-5-16,-3 0-1 16,0 1 3-16,6-1 3 15,0 0-1 1,0-2-2-16,9 2 4 0,3-3 1 16,6 1 0-16,9-3-2 0,5 0 3 15,13 0 0 1,9 0-1-16,5-3-2 15,10 0 1-15,11-2 1 0,6 0 1 16,12-1 1-16,4-2-2 16,20 0-2-1,9-2 1-15,14-1-1 16,16-2 0-16,15 2 0 16,14 0 0-16,10-2-3 15,11 2 2-15,9 3 1 16,9-2 2-16,12-1-1 0,10 3-1 15,7-2-2 1,16 2 1-16,3-3 1 16,12 0 0-16,5-2-3 15,7 0 2-15,3-3 1 0,8 0 2 16,-2 0-1-16,-4-3-1 16,-2-2 1-16,-6 2 1 15,-7 1 1 1,-8-3 1-16,-15 2 2 15,-12 3 3-15,-12 0-4 0,-15 3-3 16,-15 0-1-16,-11 2 1 16,-16 3-3-16,-11 0-2 0,-12 0-1 15,-10 0 3 1,-8 0-5-16,-12-3 2 0,-15 1 0 16,-15-1-1-16,-17 3 1 15,-19 0 3-15,-17 0 0 16,-16 5 1-16,-14 1-3 15,-12 2 0 1,-15 2-1-16,-9 3 3 0,-9 3-2 16,-8 3 1-16,-4-3 2 15,-3 0 0-15,0-1 0 16,-2-1 0-16,-1-1 0 16,0-3 2-16,4 1-1 15,5 0-1-15,3-3 3 16,6-1 2-16,12 1-2 15,9-5 0-15,9 0-1 16,12-1-2-16,15 1-2 0,9 0 1 16,14-1 1-16,10 1 0 15,11-3 0-15,12 3 0 16,6-1-7 0,10 1 0-16,5 2-2 0,9 3 3 15,12 0 2-15,12 3 2 16,11 2-8-16,16 0-1 15,15 3-27-15,14 2-13 16,12-7-50 0</inkml:trace>
  <inkml:trace contextRef="#ctx0" brushRef="#br0" timeOffset="42261.4585">377 10570 160 0,'0'0'60'0,"0"-3"-47"0,0 3-3 0,0 0-5 0,0 0-8 15,-3 6 2 1,3-6 10-16,0 5 3 0,0-5-5 15,0 3 9-15,0 2 6 0,0-5-2 16,0 5-2-16,0-2-8 16,3 0-4-1,0-1-1-15,-3-2 1 0,3 3-1 0,0-1 2 16,0 1-2 0,3-3 0-16,0 0-1 0,0 0 0 15,3-3-2 1,0 3 1-16,6-2-2 0,-3-1-1 15,3 3-4-15,-4 0 0 16,10 0 6-16,-3 0 4 16,6 0-6-16,-3 0 1 15,0 0-1 1,2 0 0-16,1 0 0 16,6 0 0-16,-6 0 0 0,3 0 2 15,-1 0 1-15,7 0 1 16,-6 0-2-1,3 3-2-15,2-1 1 0,-5 1-1 16,3 0 0-16,3-1 2 16,2 1 1-16,-5 0 1 15,6 2 0-15,3-2 2 0,-7-3-3 16,4 0-2-16,3 0 2 16,-3 0 2-1,2 0-2-15,1 0 0 16,0 0-1-16,-1 0-2 0,-5 2-2 15,6-2 1-15,2 0 1 16,-5 0 2-16,6-2-1 16,2-1 2-16,-8 0-4 15,3 1 0-15,0-1 1 16,-1 0 2-16,4 3-3 16,-6-2 0-1,5 2-1-15,4-3 0 0,-6 0 2 16,8 3 2-16,-5 0-3 15,6-2 0-15,-4 2 1 16,1 0 0-16,3-3 2 16,-10 1 1-16,4-1-4 0,0 0 1 15,-4 1-2 1,1-4 0-16,-6 4 0 0,-1-1-2 16,1 0-2-16,-9 1 1 15,0-1-6-15,-3 0-3 16,-3 3-10-16,-4-2-3 15,1-1-36-15,-9 3-14 16,-3 3-6 0</inkml:trace>
  <inkml:trace contextRef="#ctx0" brushRef="#br0" timeOffset="44661.7693">342 10364 136 0,'-6'2'52'0,"3"1"-41"0,3 0 4 0,0-3-1 15,0 0-7-15,0 2-2 0,0 1 6 32,0 0 5-32,3-1-8 0,-3 1 0 0,3 0-1 15,-3-1-3-15,3 1-3 16,0-1 2-16,-3 1 0 0,0 0 1 15,3-3 2-15,-3 0 3 16,2 2 5-16,1 1-8 16,0-3-1-16,0 0-1 15,0 3 2 1,3-1-1-16,3 1-3 16,0 0 2-16,3-1-5 15,-3 1 0-15,3-3 1 16,3 3 2-16,-3-1 3 15,0-2 2-15,0 0-1 16,2 0-1-16,7 0-3 16,-3 0 1-16,6 0-2 0,-3 0 2 15,-6-2-4-15,3-1-2 16,2 3 2 0,1 0 2-16,-3 0 0 0,-3 0 2 15,3 0 0-15,0 0 1 16,0-3-2-16,2 1 1 15,-2-1-2 1,-3 0-1-16,6 1 1 0,0-1 1 16,0 0-1-16,-1 1-1 15,-2-4 3-15,-3 1 0 16,0 0 1-16,0 0 0 0,-3-1 0 31,0 1 2-31,3-3-3 0,-3 0-2 0,-1 0 0 16,1 0-1-16,3-2 0 15,0-1 0-15,0 1 0 16,6-4 0-16,-3-2 0 16,-6 1 2-16,5-1-1 15,-2 0 2-15,0-3-2 16,-3 1-1 0,3-1 3-16,-3 3 0 0,-3-2 1 15,0 2 0-15,-3-3-2 16,3 1-2-16,0-3-2 15,3 2 1-15,-1-2 1 16,1 0 2-16,6 0-1 16,-3 0-1-16,-3-1 1 15,0 1-1-15,0 3-3 0,0 2 2 16,0 0 1 0,-1 0 2-16,-2 3-1 0,6-3-1 15,-6 3-2-15,3-3 1 16,-3 0 1-1,0 0 0-15,3 0 0 0,-3-2 0 16,3 2 0-16,-3 0 0 16,3 0 0-16,2 3 2 15,-2-3-3-15,-3 3 0 16,6 2 1 0,-3 1 0-16,0-1 2 0,0 0 1 15,0 3-4-15,-3 1-1 16,3-1 1-16,-3 0 2 0,0 0-2 15,-4 0 0-15,4 3 1 16,0-1 0 0,0 1 0-16,0 0 0 15,0-1 0-15,3 1 0 0,0 0 0 16,3-1 0-16,-3 1 0 16,-3 3 0-16,0-1 0 15,-1 0 0-15,1 1-3 16,0 2 2-16,0 0 1 15,0 0 2-15,0 0-3 16,0 2 0-16,3 1 1 16,-3 2 2-16,0 0-3 0,-3 1 0 15,0 2-1 1,3 0 0-16,0 0 2 16,-3 2 2-16,2 1-3 15,-2 2 0-15,0 0 1 0,0 0 0 31,0 1 0-31,0-1 2 0,3 0-1 0,-3 0-1 16,0 1 1-16,-3-1-1 16,3 0 0-16,-3 3 0 15,3-3 0-15,0 0 0 16,0 1 0-16,0-1 0 16,0 0 0-16,0-2 0 0,0-1 0 15,0 1 0 1,0-1 0-16,0 1 0 15,-3 0 0-15,2-1 2 0,1 1-1 16,3-1-1 0,-3 1 1-16,0 2-1 15,-3 0-3-15,0 1 2 0,0-1 1 16,3 0 2 0,-3 0-1-16,3 3-1 0,-3-3 1 15,3 1-1-15,0-1 0 16,0 0 0-1,0 0 0-15,0 1 2 16,0-4-1-16,0 6-1 0,3-5-2 0,0 2 1 16,2 0 1-1,-2 0 0-15,0 0 0 16,-3 1 2-16,6-1-3 16,0 0 0-16,0 3 1 15,3 0 2-15,0 0-1 16,3 2-1-16,-3 1 1 15,-1 2-1-15,4 0 0 0,0 0 0 16,3 0-3-16,3 1 2 16,-6-4 1-16,5 1 2 15,4-1-1 1,6 1 2-16,-6-1-4 0,5 1 0 16,7-1 1-16,-3 1 2 15,3-3-1-15,8-3-1 16,-8-2 1-16,3-4-1 0,-1-1 0 15,1-1 2-15,3-2-8 16,-10-3-1 0,1-3-20-16,-3-2-10 0,-15-3-83 15</inkml:trace>
  <inkml:trace contextRef="#ctx0" brushRef="#br0" timeOffset="45971.2357">1675 9578 128 0,'-3'13'49'0,"3"-5"-38"0,-3 0 10 0,0-3 4 0,3 3-3 15,0 0 1 1,0-3-8-16,0 3-2 0,0 0-7 16,3 0 0-16,-3 0 1 15,0 3-1-15,0-3 1 0,0 2-2 16,0 4 0 0,0-1-1-16,0 0 0 15,0 0 2-15,0 0-1 16,0 1 0-16,0-1-3 15,3 0 1-15,0 3-2 16,0 0 2 0,0 2-2-16,0 4 2 0,0-1-2 15,0 0 2-15,0 0-2 16,0 3-1-16,3 0 3 0,-3 0 0 16,0-3 1-1,0 3 0-15,0 2-5 16,0-5-1-16,0 0 5 15,0 0 3-15,0 1-3 0,-3-1-2 16,3-3 0-16,0 4-1 16,0-1 0-16,0 0 2 15,0 0-1 1,0 0 2-16,-1 0-2 0,1 3 2 16,0-3-4-16,0 0 0 15,-3 3 1-15,0-3 2 16,0 1-1-16,0-1 2 15,0 0 0-15,0-3 1 16,0 1 0 0,3-3 0-16,-3 0-5 0,3-3-1 15,-3 0 3-15,3 0 1 16,0-2 0-16,-3 0 1 0,0-1-2 16,0 1 2-16,3-1-2 15,-3 1-1 1,0-3 1-16,0 0-1 0,3 0 0 15,-3 2 0 1,0-4 0-16,0-1 0 16,0-2 0-16,0-3 0 0,0 0-3 15,0 0 2-15,0 0-8 16,-6 2-4-16,0-2-7 16,3 0 0-16,0-2-16 0,0-1-6 15,3 0-55 1</inkml:trace>
  <inkml:trace contextRef="#ctx0" brushRef="#br0" timeOffset="46600.8699">1749 11007 184 0,'-3'-11'71'0,"1"3"-55"0,-4-8-5 16,3 11-3 0,-3 0-12-16,3 2-1 0,-6-2 4 0,0 2 5 15,-3 3-2 1,3 3 1-16,0 5 1 0,0 2 2 15,0 4 3-15,0 1 0 16,6 1 2-16,3 3-2 0,3-1 0 16,3 1-3-16,3-1 1 15,3-2-2-15,3 0 2 16,3-3-2-16,-3-2 0 16,3-3-3-16,-1-3 1 15,-2-2-2-15,0-3-1 16,3-3-2-16,-6-5-1 0,0 0 2 15,-6-5 0-15,3-3 3 16,0 0 1 0,0-2-1-16,-1-1-2 15,1-5-2-15,-3 3-1 16,0 0-18-16,-3 3-7 0,0-1-3 16,0 3-1-1,0 0-46-15,-3 3-26 16,6 2 52-16</inkml:trace>
  <inkml:trace contextRef="#ctx0" brushRef="#br0" timeOffset="47305.4046">2196 10208 160 0,'-3'0'60'0,"3"2"-47"0,0 1-3 0,0-3-3 0,0 5-2 0,0 1 4 31,0-1 0-31,0 0 2 0,0 3 3 0,0 0 1 15,0 3-4 1,0-1-1-16,0 1-6 0,0 2-1 16,0 3 1-16,0 2 0 15,0 3 0-15,0 3 0 16,3 3 2-16,0-1 1 16,0 3-1-16,0 0-1 15,0 1-3-15,0-4 1 16,3-2 0-16,-3-3 1 15,6-3-5 1,-3-2 1-16,0-2 0 0,-3-4 2 16,0-5-8-16,3-2-1 0,-4-3-23 15,1-3-10-15,0 1-56 32</inkml:trace>
  <inkml:trace contextRef="#ctx0" brushRef="#br0" timeOffset="51091.008">2255 10316 172 0,'0'0'66'0,"0"3"-52"0,-2-1-1 0,2 1-5 0,0 2 0 15,0 3 3 1,0 3-2-16,0 2 0 0,0 3-5 16,0 2 2-16,0 4 0 0,0-1 0 15,0-5 1-15,2 0 0 16,1-1 1-16,0-1-2 15,0-1-1-15,0-5 1 16,0-3 3-16,0 0-4 16,0-5-3-16,0-2 1 15,0-4 0-15,0-1-4 0,0-4-1 16,0 0-2 0,0-2 0-16,0 0 0 15,0 0 0-15,0-1 3 16,0 4 0-16,0 2-2 0,0 3 2 15,0 2 1 1,0 6 0-16,0 5 0 0,-3 2 0 16,3 3 0-16,-3 3 2 15,0 0-1-15,3 3 2 16,0-3 0-16,3-1 3 16,-3-4-1-16,0 0 0 15,0-3 1-15,0-3 1 16,0-3-8-16,3-2-1 15,-3-5 0-15,3 0 1 16,-3-3-2-16,3 3 0 16,0-1 4-16,-4 4 1 0,-2-1-3 15,0 3-1 1,0 0 1-16,0 0 0 16,0 3 1-16,0-3 2 0,0 2 1 15,0-2 1-15,0 0-2 16,0 0 1-16,3 0-2 15,0 0 2-15,0 0-4 16,0 0-2-16,0 0 4 16,-3 0 1-16,0 0-3 15,0 0-1-15,0 3 1 16,0 2 2-16,0 1 0 16,0-1-1-16,0 0 1 15,0-2-1-15,0-1 2 16,3-2 1-16,3 0-4 15,0-2 1-15,3-3-2 16,0-1 0-16,3 1 4 16,-3-3 1-16,0 3-4 15,-3-1 1-15,0 4-2 16,0-1 0-16,-3 3 0 0,0 3-2 16,0 2 3-1,0 3 2-15,0 0 0 0,0 0 2 16,0 0-4-16,0 0 0 15,2-3 1-15,1-2 2 16,0-1-1-16,3-2 2 16,0 0-2-16,3 0 2 0,-6 0-4 15,0 0 0 1,0 0 1-16,-3 3 0 16,3 0-3-16,0-1 2 0,0 4 1 15,0-1 0-15,-3 0 0 16,0 0 2-16,3 1-1 15,0-4-1 1,0 1 1-16,3 0 1 16,-1-3-3-16,1 0 0 0,3-3 1 15,0 0 2 1,-6 1-3-16,3-1-2 0,0 3 4 16,0 0 1-16,0 0-3 15,-3 3 1-15,0-1 0 16,0 1 0-16,0 0 0 15,-3-1 2-15,3-2-3 16,-3 0-2-16,0 0 4 16,0 0 1-16,6-2 0 0,-7-1-2 15,4 0-2-15,0-2 1 16,-6-3-1-16,3 0 0 16,0 0 2-16,-3 0 2 15,0 0-1-15,-3 0-1 16,0 3 1-16,-6 3-1 15,1-1 0-15,-7 0 0 16,3 3-3-16,0 0 2 16,0-2 1-16,0-1 0 15,0 0 2 1,0 1 1-16,6-4-4 0,-3 1 1 16,-3 0-5-16,3-3 1 15,1 0 6-15,-7 0 4 0,3 0-6 16,0 3 1-1,0-1-1-15,3 1 0 16,-3 0 0-16,-3 2 0 0,3 1 0 16,0-1 0-16,3 0 0 15,1 1 0-15,-1-1-3 16,3 0 2-16,0 1 1 16,0-1 2-16,0 3-1 15,0 0-1-15,0 0-2 16,-3 3 1-16,-6 2 1 15,0 3 0-15,0 0 2 16,0 2 1-16,1-2 1 0,-1 3 2 16,6-3-1-1,0-3 0-15,0 0-1 0,6-2 0 16,0-3-5 0,3-3 1-16,3-2 0 15,0-3 0-15,6 0-3 0,-3 0 0 16,-3 0 2-16,0 3 0 15,0 0-4 1,0 2 1-16,-3 3 2 0,0 0 3 16,-3 6 0-16,0-1-1 15,-3 0-2-15,0 0 1 16,3 3 3-16,-3 0 1 16,3-2-1-16,0-4 1 15,3 1-2-15,3-3-1 16,0-3 1-16,3-2 1 0,-3 0-3 15,0-3 0-15,0 0 3 16,-3 0 1-16,0 0-1 16,0 3-2-16,-3-1-2 15,3 4-1 1,-3-1 2-16,-6 3 0 16,6 0 1-16,-3 0 0 0,0 3 2 15,0-3 1-15,3 0 3 16,0 0 1-16,0-3-3 15,0-5-1-15,3-3-1 16,0-2 1-16,0 0-7 0,0-3 1 16,0-2 1-1,3 2 1-15,-3 0 1 0,0 5 0 16,0 3 0-16,0 3 0 16,-3 2-3-16,-3 6 0 15,0 2 2-15,0 6 2 16,0-1-2-16,0 4 0 15,0-1 3-15,3-2 1 16,3-1-1 0,0-2 1-16,0-3 0 15,3-2 3-15,3-3-3 0,0-3-2 16,0 1 0-16,0-4 1 16,3 1-3-16,-3 0 0 15,0 2-1-15,0 1 0 16,0 2 0-16,-3 2-2 0,0 3 3 15,0 3 2 1,-3 3 0-16,3 0-1 0,3-1 1 16,-3 1-1-16,0-1 2 15,3-2 1-15,0-2-1 16,3-1-2-16,6-5 1 16,-1-3-1-16,4-2-3 15,0 0 0-15,3-1-1 16,-6-2 3-16,3 3-2 15,-3 0 1-15,-1 2 0 0,-2 3-2 16,0 3 3 0,0 2 0-16,-3 3 1 15,-3 3 2-15,0-1-1 16,-3 1 2-16,3-1-2 0,0-2-1 16,3 0 3-16,3-2 0 15,0-1-4-15,3-3 1 16,-1 1 0-16,1-3 2 15,-3 0-1-15,-3 3-1 16,3-1-2-16,-3 4 1 16,0-1 1-1,-3 3 0-15,0 0 0 0,-3 0 0 16,0 0-3-16,0 0 2 16,0-3 3-16,0 0 1 0,3-2-1 15,0 0-2 1,6-3 1-16,-4 0-1 0,1 0 0 15,0-3 0 1,0 0 0-16,0 3 0 16,-3-2-3-16,0 2 2 0,-3 0 1 15,0 2 0-15,-3-2 0 16,-6 3 2-16,0 0-1 16,-6-1 2-1,0-2-2-15,0 0 2 0,0-2-2 16,-5-4-1-16,2-2 1 15,0 0-1-15,0-5-3 16,-3 3 2-16,6 2 1 0,-3-3 0 16,-3 3 0-1,1 0 2-15,2 3-3 0,0 2 0 16,-3 1 1-16,3-1 0 16,-6 3 0-1,6 0 0-15,0 0 0 16,1 0 0-16,2 0 0 15,0 0 0-15,3-3 0 16,0 3 0-16,0-2 0 0,0-1 2 16,0 3-3-16,3 0 0 0,0 0 1 15,-3 5 0 1,0 1 0-16,-3 2 0 16,1-1-3-1,2 4 2-15,0 0 1 0,0-3 2 0,0-3 1 16,0 0 1-1,3-5-2-15,3 0 1 0,3-5-4 32,0-3 0-32,0-3-1 0,3-2 0 0,0 0 0 15,0 0-2-15,0 2 0 16,3 3 3-16,-3 0 2 16,-3 3 2-16,0 2-4 15,-3 3 1-15,-3 0 0 16,0 3 0-16,0 2 0 15,0 1 2-15,0-4-1 16,3 1 2 0,0-3-2-16,3 0 2 0,0-3-2 15,3-2-1-15,0 0 1 0,3-3-1 16,0 2-3-16,0-2 0 16,0 3 2-1,3 2 0-15,-3 3-2 16,0 3 2-16,0 2-1 0,-3 3-2 15,3 3 5-15,0 0 1 16,0 2 0-16,2 0-2 16,1 0 1-16,3-2-1 15,0-1 0-15,3-2 2 0,9-2-3 16,-3-4-2 0,6-2-3-16,-1 0 1 0,4 0-2 15,-9 0 2 1,3 3 1-16,0 0-1 15,-7-3 6-15,1 2 1 16,-9 3-3-16,0 1 1 16,0-1 0-16,-3 0 0 15,0 1 0-15,0-4 0 0,-3 4 0 16,3-4 0-16,0 3 0 16,0-2 0-16,0 0-3 15,0-3 2 1,0 0 1-16,3 0 2 15,-4 0-1-15,-2 2-1 0,0-2 1 16,-3 0 1-16,-3 0 1 16,-2 0 1-16,-4-2-2 0,0-1-2 15,0 0-2 1,-3-2 1-16,0 0 1 0,-3 0 2 16,0-1-3-16,3-2-2 15,-9-2 2 1,4-1 2-16,-4-2 0 0,3 0-1 15,0-3-2-15,3 0-1 16,-6 3-1 0,6 0 0-16,0-1-2 0,1 1 1 15,-1 3-2-15,0-1 2 16,6 0 1-16,0 1-1 16,-3-1-16-16,3 1-7 15,3-1-73 1</inkml:trace>
  <inkml:trace contextRef="#ctx0" brushRef="#br0" timeOffset="57110.1033">1196 6834 124 0,'3'-2'46'0,"-3"2"-35"0,0 2-2 15,-3-2-2-15,3 0 1 16,-6 3 5-16,0 2 4 15,0 0 2-15,0-2-6 16,-3 2 0-16,3-2-8 0,0 0 4 0,3-1 3 16,3-2-2-16,0 0 2 15,-3-2-5-15,3 2 1 16,0-3-5-16,0 3 0 16,0 0-1-16,0 0-2 15,0 0-2 1,0 3 1-16,0-3 1 0,0 5 0 15,0 0 0-15,3 8-3 16,0 1 2 0,0-4 1-16,3 4 0 15,-3-4 0-15,0-2 2 16,3 0 1-16,-3-3 1 16,-3-2 4-16,-9-6 5 15,3-2-5 1,-3-3-6-16,0-3-2 15,0-4 0-15,0-7 2 0,0 4-3 16,1-1 0-16,-1-2 1 16,3 0 2-16,-3 2-3 15,3 1 0-15,0 2 1 16,0 3 0-16,0 2-3 16,3 3 2-16,0 6-1 15,3 7 0-15,0 3 2 16,3 5 2-1,0 6-3-15,6 2 0 0,-3 3 1 16,0-1 0-16,0-1 0 16,0-4 2-1,0-2-1-15,-6-3-1 0,3 1 1 16,0-7-1-16,-3 1 4 0,-3-2 2 16,0-4 2-16,0-4 0 15,-3-4-2-15,-3-2-1 16,0-5-6-1,-3-5 1-15,3-3 0 0,0-1 2 16,3-4-3-16,0-1 0 16,0 1 1-1,3 2 0-15,0 3 0 0,3 5 0 16,0 3-3-16,0 5 2 16,3 5-1-16,0 6 0 15,3 5 0-15,0 5 0 16,0 3 2-16,3 5 2 15,0 0-3-15,6 3 0 16,-6 3-1-16,0-6 0 0,-3-3 4 31,3-2 1-31,-4-3-4 0,1-2 1 0,-3 0 0 16,0-6 2-16,0-2 3 16,0-3 2-16,0-3-6 15,0-2 0 1,-3-9 1-16,0 1 1 0,0-5-4 15,0-4 1-15,-3-1 0 16,-3-1 2 0,0 0-3-16,0 0 0 0,1 3 1 15,-1 5 0-15,0 3-3 16,3 2 2-16,-3 6 1 16,-3 5 0-16,0 8-3 15,-6 5 2-15,3 6-1 16,0 2-2-16,0 3 5 15,0-1 1-15,0 1 0 0,3-3-2 16,1-5 1-16,-1-2 1 16,3-4 3-16,-3-2 2 15,3-3-3-15,0-10-3 16,0-3 2 0,0 0-2-16,3-2-1 15,0-4-2-15,0 1 1 0,0 3 1 16,0-1 2-1,3 3-3 1,-3 3 0-16,-3 7 1 16,0 6-3-16,0 3 2 0,-3 2 1 15,3 3 0 1,-3 0 0-16,0 0 2 16,1-3-1-16,-4-2 2 0,6-1-4 15,0-4 0-15,0-4 1 16,3-2 2-16,-3 0-1 15,3-2 2-15,0-1-2 16,3 3-1-16,0 0-2 16,-6 3 1-16,0 2-1 15,0 0 0-15,0 0 0 16,3 3 0-16,-3 0 2 16,0-2 2-16,0-4 1 15,3 1 1-15,-3-3 0 16,6 0 0-16,-3-3-2 0,3-2-2 15,0 0-2 1,0-3-1-16,-3-3 2 16,3 3 2-16,-6 0 0 0,3 0-1 15,-3 3-2 1,1 2 1-16,-1 3 1 16,-3 3 0-16,-3 2 0 0,0 3 0 15,-3-2 2-15,3-1 1 16,-6 3 1-16,0-3 2 15,0-2-5-15,4-1-1 16,-1-2 0-16,3-2 2 16,0-1-1-16,0 0-1 15,-3-2 1-15,3 0 1 0,3 2-1 16,0-2-1-16,0 2-2 16,3 1 1-16,0-6 1 15,4 5 0-15,2 3-3 16,0 0 2-16,0 0 1 15,2 3 0 1,4-3 0-16,9-3 0 0,6 0-3 16,9-2 2-1,-3-6-6-15,5 1-3 0,7-1-3 16,-6 1-2-16,0-1 8 16,-4 3 6-16,1 3 1 15,-9 2 0-15,-3 6-2 16,-6 2 1-16,-3 3 1 15,-3 3 0-15,-3-1 0 16,0 1 2-16,0-1-1 16,-3-2 2-16,6-2-2 0,-3-4-1 15,2-4-2-15,1-1 1 16,0-5-1-16,0 3-2 16,0-3 3-16,-6 0 2 15,3 0 0-15,-3 0-1 16,0 3-2-16,-3-1-1 15,-3 4-1-15,-3 2 0 16,-3 2 5 0,-5 4 1-16,-1-1 0 15,0 3-2-15,-3 3 3 0,0-1 2 0,-6 1 2 16,4-1 1 0,-4-2-2-16,6 0 1 15,0-5-2-15,0-3 0 0,9-5-6 16,3-9 1-1,9 1-2-15,6-3-2 0,6-5-6 16,3-3-2-16,6 0 5 16,0 1 1-16,3-1 4 15,-3 3 3-15,-1 2-2 16,1 3-2 0,-6 6 2-16,-6 2 0 0,-3 5-2 15,-3 6 2-15,-3 5 1 16,-6 2 0-16,-3 6 2 15,0 5 1-15,-6 3-1 16,-6 3-2-16,1 2 1 16,2-3 1-16,3-2-1 0,6-3-1 15,0-2 1 1,3-1-1-16,6-5 0 16,3-2 0-16,6-6 0 0,0-2 0 15,12-3 2-15,3-5 1 16,5-3-4-16,-2 0 1 15,3-3-2-15,0 1 0 16,2-4 2-16,-8 6 2 16,0 3-1-16,-3 0-1 0,0 2-2 15,-6 1 1-15,-4 4-1 16,-5 3 0-16,-3 3 4 16,-6 0 1-1,-6 6-4-15,-5-4-1 0,-10 3 1 16,0 1 2-1,0-1 2-15,0 0 3 16,1 0-1-16,-1-2 2 0,6-1-6 16,3-2-3-16,3-2 1 15,9-1 0 1,3-2 1-16,0-1 2 0,9-2-1 16,3-2 2-16,6-4-4 15,3-2-2-15,2 0 2 16,-2 1 0-1,-3-1 3-15,3 0 1 0,-3 0-4 16,0 2 1-16,-6 1 0 0,-1 0 2 16,-5 2-3-1,0 1 0-15,-3-1 1 0,0 3 0 16,-3 0 0-16,-6 0 0 16,0 3 0-16,-5-1 0 15,-1 1 0-15,-6-1 2 16,3 1 1-16,3 0 1 15,0-3 0-15,3 0 2 16,3 0-3-16,0-3 0 16,6-2-3-16,0 0-1 15,3-3-1-15,3-3 0 0,3-2 0 16,0-6 0-16,0 1 0 16,0-1-2-1,0 1 0-15,-3-3 3 16,0-1 0-16,3 1 3 0,-3 0-1 15,0 3-1-15,0-1-2 16,-1 3 1-16,-2 3-4 16,3 2-1-16,0 1 0 15,-3 4 4-15,0 4-1 16,0 2 1-16,0 8 2 16,0 2 2-16,0 9-3 15,0 2-2-15,0 3 4 0,0 0 1 16,0 5 0-16,3-3-2 31,0-2 1-31,0-3 1 0,0-5-3 16,3-3 0-16,-3 1 3 0,0-7 3 15,0-1 0 1,0-6 0-16,0-3-3 16,-3-2 1-16,0-3-4 0,0-5 0 15,0-3-1-15,0-3-2 16,-3-2 5-16,0-5 1 15,-3-4 0-15,0-1 1 16,-3-1-4-16,6 0 0 16,-6 3 1-16,3 3 2 15,0 2-3-15,0 3 0 16,0 5-1-16,3 3-2 16,-3 5 0-16,3 2 3 0,0 6 0 31,3 6 1-31,0 4 0 0,0 9 0 0,0 5 2 15,3 5 1 1,-3 2-4-16,3 4-1 0,0 2-2 16,-1-3 3-1,1-2 2-15,-3-3 2 0,0-2-4 16,0-6 1-16,0-5 0 16,-3 0 2-16,0-3-1 15,3-5 2-15,-3-3-2 16,0-8 2-16,0-5-2 15,-3-2 2-15,0-9-2 16,0-2-1-16,-3-3 1 16,0-2-1-16,1-3 0 0,2 0 0 15,-3 2 0 1,3 1 0-16,3 2-3 0,-3 3 2 16,0 0 1-1,0 2 2-15,3 3-3 0,0 3-2 16,0 2 2-16,0 3 2 15,3 3-2 1,0 2-2-16,0 3 2 16,3 3 0-16,0 2 1 0,2 3 0 15,1 3-3-15,0 2 2 16,0 6 1-16,0 2 0 16,0 5 0-16,3 3 0 15,-6 3-3-15,0-3 2 16,0 0 1-16,-3-5 2 0,0-3-1 15,0-5-1-15,-3-3 3 16,0-5 2-16,0-2 0 16,0-9 2-16,0-5-4 15,-6-2-2-15,0-6-3 16,0-6 1-16,-3-4 1 16,-3-3 0-1,3-3 0-15,0 0 0 0,0 1 0 16,0 2 0-16,3 2-3 15,0 1 2-15,1 4 1 16,2 1 2-16,3 3-3 0,0 2 0 16,0 3 1-1,3 2 0-15,-1 3 0 16,1 3 0-16,0 2-3 0,0 6 2 16,0 5 1-1,0 2 0-15,0 6 0 16,0 3 2-16,0 2-6 0,3 3 1 15,-3 2 1-15,0 1 3 16,0-1 0-16,0 1-1 16,0-1-2-16,3-5 1 15,-3 0 5-15,3-2 2 16,-3-6-5-16,0-2 0 0,0-3-1 16,-3-3 0-1,3-2 0 1,-3-6 2-16,-3-2-3 0,0-6-2 15,0-2 2-15,0-6 2 0,-3-2 0 16,3-3-1 0,0-2 1-16,-3-3 1 0,0 0-3 15,0 0 0-15,0-3 1 16,0 3 0-16,0 2-3 16,3 6 2-16,-3 3 1 15,3 4 0-15,1 4-3 16,-1 2 2-16,3 5 1 15,0 3 0-15,0 11 0 16,3 2 0-16,-1 6 0 16,4 2 0-16,0 2 0 15,3 1 0-15,0 3-3 0,0 2 2 16,0 0 1 0,3-3 2-16,-6 1-1 15,0-3-1-15,-3-3 1 16,0-3-1-16,0-2 0 0,-3-5 0 15,0-1 2-15,-3-4 3 16,0-6-2-16,-3-3-2 16,0-5 0-16,-3-5-1 15,3-3 0-15,0-5 2 16,0-3-3-16,-3-2-2 16,0-1 2-16,0 1 2 15,0-3 0-15,1 2 2 16,2 1-4-16,0 2 0 0,0 5 1 15,0 3 0 1,0 3-3-16,3 3 2 16,0 4-1-16,0 4 0 0,3 2 0 15,0 5 0-15,0 6 0 16,0 2 0-16,3 3 4 16,0 2 1-1,-3 3-4-15,0 3-1 16,0 3 1-16,0 2 2 0,0 0 0 15,-3 0 2 1,0-5-2-16,-3-3 2 0,3-3-2 16,0-4-1-16,0-4 5 15,3-2 4-15,-3-3-3 16,0-7-1-16,0-3-2 16,0-6-3-16,0-5 1 0,0-2 1 15,0-1-3-15,0-2 0 16,0 0 1-16,0 2 0 15,0 3-3-15,0 3 2 16,0 3 1-16,0 2 0 16,0 2-3-16,-3 6 2 15,-3 6-1-15,1 7-2 16,-7 8 5-16,-6 5 1 16,3 4-3-16,-3 1-1 15,0 4 1-15,3-4 2 16,-5-1 0-16,2-4-1 15,3-5 3-15,3-5 0 16,6-3-1-16,0 1 1 0,3-9-2 16,6-5 2-1,3-3-2-15,3-7-1 16,0-9-2-16,6 1-1 16,3-4-1-16,0 1 3 0,0 0-2 15,0 2 1 1,-4 4 2-16,-2 4 0 0,-3 3 0 15,-6 5 2-15,-3 9-6 16,-6 2 1-16,-2 5 3 16,-10 3 2-16,0 5-3 15,-3 0 1-15,0 0 2 0,-9 0 1 16,4-2-4 0,-1 0 1-16,6-4 2 15,-3-4 3-15,9 0-2 16,4-6-2-16,5-3 0 15,3-2 1-15,9-5-3 0,9-3-2 16,5-2-1-16,4-6 3 16,6-3 0-16,-6 1 1 15,3 2 0-15,-3 3 0 16,-4 5-5-16,-2 0 1 16,-6 5 4-16,-3 6 2 15,-6 5 0-15,-9 5-2 16,-3 3-2-16,-8 2 1 15,-4 4 3-15,-3-1 1 16,-3 2-1-16,-6 1-2 0,4 0 3 16,5-3 2-1,-3-2-2-15,9-3-2 16,0-6 0-16,10-2 1 0,8-5-1 16,3-6-1-16,9-2-6 15,11-6-1-15,4 1 3 16,6-1 2-1,-3 1-1-15,2-1 2 0,1 3 1 16,0 3 0-16,-9 2 0 16,-3 0 0-1,-6 3 0-15,-3 0 0 0,-9 0 0 16,-6 6 0-16,-3-1 0 16,-6 3 2-16,-3 0-6 15,3 0 1-15,-3-3-63 16,-3 3-26-16,9-3-8 15</inkml:trace>
  <inkml:trace contextRef="#ctx0" brushRef="#br0" timeOffset="61025.4971">8250 12168 244 0,'6'0'90'0,"-3"0"-70"0,3-5-7 15,-3 2-8-15,3 3-14 16,0-2-4-16,0 2 4 15,0 2 3-15,0-2 4 16,0 3 5-16,0-3 6 0,3 3 6 16,0-1 5-16,0 3-4 15,0 1-1-15,2-4-7 16,4 1 0-16,3 0-5 0,3-3-2 16,0 0 0-16,3 0-1 15,-1-3 0-15,4 3 2 16,3 0-1-16,3 0-1 15,0 0 1-15,2-3 1 16,4 1-1-16,3-1 2 16,2 0-4-16,4 1-2 0,2 2 4 15,1-3 3 1,3 3-1-16,5 0 0 0,4 0 1 16,-1 0 0-16,1 0-2 15,2 0 1 1,4 0 0-16,-1 0 1 15,1 0-5-15,2-2 1 0,0-1 2 16,1 0 1 0,2 1 1-16,-2-4 0 15,-1 1-2-15,-2 2-2 0,2-2 1 16,1-3 1-16,-1 0-1 16,-3 0-1-16,1 0 1 15,-1-2-1-15,1-1 0 16,-4 3 2-16,1 0-3 0,-4 0 0 15,-2 0 1 1,-4 3 2-16,1 2-1 16,-4 1 2-16,1-1-4 15,-3 1-2-15,-4-1 2 16,-2 0 0-16,3 1 1 0,-4-1 0 16,-2 0 0-16,0 1 2 15,-4-1-3 1,1 0 0-16,-3 1-1 15,-1 2-2-15,-5-3-17 0,0 0-7 16,-6 1-38-16,0-1-17 16,-7 1-17-1</inkml:trace>
  <inkml:trace contextRef="#ctx0" brushRef="#br0" timeOffset="63310.5915">12879 11978 260 0,'6'-6'99'0,"-3"6"-77"0,6 0-7 0,-6 3-7 15,3 2-8 1,0 3 2-16,3 3-1 0,-1 2 2 16,1 0-2-16,3 1 4 0,0-4 4 15,3-2-1-15,6-3 1 0,3-5-5 16,3-2-3-1,2-6 0-15,4-3 1 0,0 1-1 16,2 2 2-16,1 2-2 16,3 4-1-16,3 2 1 15,-1 2-1 1,1 1 2-16,0 0 3 0,-1-1-2 16,1-4 0-16,0-4-1 15,2-2 1 1,4-5-2-16,-1-3-1 0,1-5-2 0,3 3 1 31,-4-1-1-31,-2 3 0 0,0 6 0 16,-1 4 0-16,-2 6 4 15,-3 6 1-15,-1 4 3 16,1 3 1-16,-3 3-3 16,2 3-3-16,1-1 2 15,0-4 0-15,3-6-1 16,5-6-2-16,4-4 1 0,2-9 1 15,4-5-1-15,-1 0 2 16,1 0-4-16,0 0-2 16,-1 3 2-16,-2 3 0 15,-4 4 3 1,-2 6 1 0,-3 3-1-16,-1 5-2 0,-2 3 1 15,-3 2 1-15,-1 0-3 0,1 0 0 0,0-5 1 31,2-3 2-31,4-5-1 0,3-2-1 16,2-6 3-16,4-3 0 16,-7 1-4-16,1-1 1 0,-3 1 0 15,-1 2 0 1,-5 2 0-16,-3 4 0 0,-1 2-3 16,-2 5 0-16,-3 3 2 15,0 5 2-15,2 0 0 16,1 1-1-1,0-1 1-15,0-3-1 0,2-4 0 16,4-4 2-16,3-2-1 16,2-2 2-16,1-4-4 0,3-2-2 15,-1 6 2 1,-2-1 0-16,-3 3 1 16,2 3 0-16,-2 2 0 15,-3 8 0-15,2 1-3 16,-2 1 2-1,0 1 1-15,-1 3 0 0,1-3 0 16,9 2 0-16,-1-5 0 0,-2 1 0 16,3-6 0-16,-1-3 2 15,1 0-3 1,2 0-2-16,-2-2 2 0,0 2 0 16,-4 6-2-16,1 2 0 15,-6 6 2-15,2 2 0 16,1 0 1-16,0 0 0 0,-1-2 2 15,4-3 1-15,0-3-4 16,2-3 1-16,1-4 0 16,3-6 2-16,2-8-3 15,4-3 0-15,-1-2-1 16,4-3-2-16,-4 3 0 16,-5 0 0-1,0 2 0-15,-4 8 3 0,-5 6-2 16,-3 5 1-1,-7 3 2-15,-2 2 2 16,0 0-3-16,0 0 0 0,-1 1 1 16,1-4 0-16,3-5 2 15,0-5 1-15,2-2-1 0,7-6 1 16,6-5-7 0,-1-3-1-16,4-3 2 0,2 3 1 15,-5 0 2 1,-3 1 0-16,-1 4 2 0,1 6 3 15,-3 7-2-15,2 1 0 16,1 2-1-16,0 1-2 16,-1-1 1-16,4 3-1 15,0-3 0 1,2-2 0-16,4-3 0 0,2-6 2 16,4 1-1-1,2-3-1-15,1-2 1 0,-1-1-1 16,1 0 0-16,-1 1 0 15,4-6 0-15,-4 0 2 16,-5 0-1-16,-1-5-1 16,-2-3 1-16,0-2-1 15,-4-9 0-15,1-2 2 16,-1-5-3-16,-2 0 0 0,-3-6 1 16,-10-2 0-16,-5-6-5 15,-12-2 1-15,-9-3 0 16,-9-2-1-1,-12-3 1-15,-12-9 3 0,-9-4-2 16,-8 2 1-16,-10-2-3 16,-11 0 1-16,-10 2 0 15,-8 5 2-15,-12 6-4 16,-10 8 2-16,-17 13 2 16,-6 11 1-16,-15 10-4 15,-11 21-1-15,-7 17-4 16,-9 23 1-16,3 21 3 15,4 18 3-15,14 17 2 0,24 18 1 16,24 6 0-16,23 18 2 16,28 7 1-16,23 1 1 15,18 8-20-15,15 8-9 16,9-11-82 0</inkml:trace>
  <inkml:trace contextRef="#ctx0" brushRef="#br0" timeOffset="71799.8334">550 14057 192 0,'0'-5'71'0,"-3"2"-55"0,0 1-5 15,3 2-3-15,-3 0-7 16,0-3-1-16,-6 0 1 16,3 1-1-16,0-1 0 15,0 1 4-15,-3-1 5 0,-3 3-1 16,0 0 3-16,1-3-4 15,5 3 1-15,-6 0-3 16,0 0 0-16,-3 0-1 16,6 0 0-16,0 0 4 15,0 0 3-15,0 3 0 16,0 0 1-16,3-3 0 0,0 2 0 16,3 1-4-16,-3-1-3 15,3 1-2-15,3-3-3 16,0 0 3-16,0 0 0 15,0 0 3-15,0 0 3 16,0 0 0-16,-3 3 0 16,3-3-3-16,0 0 1 15,0 0-2-15,3 2 0 16,0 1-1-16,3 2 0 16,-3-2-2-16,6 2-2 15,0 1 1-15,3-1-1 16,0 0 2-16,3 0 1 0,3-2-1 15,0 2 1-15,0 1-2 16,5-1 2-16,1 0-2 16,6 3 2-16,-6 0-2 15,5-3 2-15,1 1-2 16,6-1 2 0,-6 0 0-16,2 1 1 0,7-1 0 31,-6-3 0-31,3 1-2 0,2 2-2 0,-2-2-2 15,3 2 1 1,2-2 1-16,-2 0 2 16,6-1 1-16,-7-2 1 0,1 0-2 15,6 0 1-15,-4 0-2 16,7-2-1-16,-3-1 1 16,5 3 1-16,-5 0-1 15,0-3-1 1,-1 3 1-16,7 0-1 0,-1 0-7 15,-5 0-3-15,9-2 10 16,-7-1 6-16,7-2-2 0,-6-1-2 16,8-1-1-1,1-4 1-15,2-2-1 16,4 0-1-16,2-3 1 16,1 0-1-16,-4 0-3 0,1 0 2 15,-1 3-4 1,-2 0 1-16,-7 2-3 0,-2 0 0 15,-3 3-7-15,-7 1-2 16,-5-1-9-16,-3 0-4 16,-1 0-9-16,-11 0-1 0,3 2-78 15</inkml:trace>
  <inkml:trace contextRef="#ctx0" brushRef="#br0" timeOffset="75017.7978">416 13676 96 0,'0'-2'35'0,"-3"2"-27"0,0 0-6 0,3 0-4 0,-6 0 0 16,6 0 3-1,-3 0 0-15,-3 0 2 0,3 2 15 0,3-2 11 16,-6 0 2-16,6 0 2 15,-3 0-7-15,3 0-4 16,-3 3-12-16,3-3-4 0,0 0 0 16,0 0-1-16,0 0 2 15,0 0 2-15,0 0 2 16,0 0-3-16,0 0 0 16,0 0-1-16,0 0 3 15,3 3-1-15,-3-1 0 16,0-2-5-16,3 3-1 15,0 0-1-15,0-1 1 16,0 1-2-16,0-1-1 16,0-2 1-16,0 3 1 15,0 0 1-15,3-3 3 0,0 0-3 16,0 2-2-16,3-2-3 16,-3 3 1-16,3 0 1 15,0-1 0-15,0 1 2 16,0 0 3-16,2-1-2 15,4 1-2-15,0-3 0 16,0 0 1 0,3 0-1-16,0 0 2 0,-3 0-2 15,0 0 2 1,-1 0-2-16,1-3-1 0,3 1 3 16,-3-1 0-16,0-2-1 31,-3-1-2-31,3-2 3 0,3 1 0 0,-1-1-1 15,1-3-2-15,-3 0 1 16,0 1-1-16,0-1 0 16,0 1 2-16,0-4-1 15,0 1-1-15,2 0 1 0,-2-3-1 32,0 0 0-17,0 0 2-15,0 1-3 0,3-1 0 0,-3 0 1 0,3 0 2 16,-4-3-3-16,-2 1 0 15,3-3 3 1,0-1 1-16,0 1-4 0,0 0 1 16,3 0-2-16,-6 0 0 15,-3 0 2-15,-3 0 0 16,2-1 0-16,1-4 2 16,0 2-3-16,-3 0 0 15,0 0 3-15,3-2 1 0,-3-3-4 31,0 0-1-31,3 0 1 0,0 0 2 16,0-1 0-16,-3 1-1 0,0 0-2 16,3 0 1-1,0 3 1-15,0-1 2 16,0 1-1-16,-1-1 2 0,1 4-4 16,0-1-2-1,3 0 4-15,0 3 1 16,0-3 0-16,-3 0 1 0,3 3-2 15,0 0-1-15,0 0 1 16,0 2-1 0,-1 1 0-16,10-6 2 0,-6 0-3 0,0 3 0 15,0 0 1 1,0 2 0-16,0 3 0 0,0 0 2 16,5 0-1-16,-2 3 2 15,-3-3-4-15,3 3-2 16,6 0 2-16,0 0 0 15,-3-1 1-15,-4 1 2 16,7 3-1 0,0-1-1-16,6 3 1 15,-6 0-1-15,2 0-3 0,-2 3 2 16,3 2 1-16,-3 1 2 16,0 4-3-1,-1 1 0-15,4 0 1 0,-3 2 0 16,-6 0 0-16,3 0 0 15,-3 1-3-15,-1 2 2 16,1 0 1-16,-6 2 0 0,3 1 0 16,-3 2 2-16,0 0-3 15,0 6 0-15,0-1-1 16,-3 3 0-16,-3 1 2 16,5-1 2-16,-5 0-1 15,0 3-1-15,-3-3 1 16,0 5-1-16,0-2 0 15,0 0 0-15,0 0 0 16,0 2 0-16,0-2 0 16,0 3 0-16,0-1 0 15,0 3 0-15,3 0 0 0,-3 0 0 16,3 0 2 0,-3 1 3-16,0-4-4 15,0 0-3-15,3 1 1 16,0-1 2-16,0 1 0 0,0-3 2 15,-3-1-4 1,6 1 0-16,-3 0 1 16,0 0 2-16,0 2-1 0,-3 1 2 15,2-1-4-15,4 1 0 16,0-1 1-16,3 1 2 16,0-4-3-16,3-1 0 15,0-1 1-15,6 3 2 16,-3-1-1-16,2-1 2 15,7-1-2-15,6 0-1 16,-3-3 1-16,8 1 1 16,7-1-3-16,0 1 0 0,11-3 1 15,-5 0 2-15,8 0-1 16,-2-3-1 0,5-3 1-16,1-2-1 0,2 0 0 15,4-5 0-15,-7-3-3 16,4-5 0-16,-4-3-23 15,-2-6-7-15,-3-1-48 16,-7-4-20-16,-2-7 2 16</inkml:trace>
  <inkml:trace contextRef="#ctx0" brushRef="#br0" timeOffset="76191.7534">1863 12253 200 0,'0'3'77'0,"0"-1"-60"16,0 3-7-16,0 1-6 15,0-1-4-15,0 0 2 0,0 3-3 16,0 0 0-16,0 3 1 16,0-1 0-16,0 4 2 0,0-1-1 15,-3 3 2-15,3 0 2 16,-3 2 2-16,0 1-1 16,0 2-1-16,0 0 1 15,3 3 1-15,0 2-1 16,-3 1-1-16,0-1 1 15,3 1 3-15,-3 2-2 16,3 0-2-16,0 0 2 16,0 3 0-16,0-1-1 15,0 4 1-15,0-1-4 16,0 3 0-16,0 0-1 16,0 0 1-16,0 0-2 0,0 0 2 15,0 0-2 1,-3 0-1-16,3 1 1 15,0-1 1-15,0 0-1 16,-3 0 2-16,3 5-2 0,0-2-1 16,0-1 1-16,0-2 1 15,3 0-1-15,-3 3-1 16,3 0 1 0,-3 0 1-16,3 10-1 15,-3-5-1-15,3 0 1 0,-3-6-1 0,0-2 2 31,0-2 1-31,0-3-4 0,0-3 1 16,0-3 0-16,0 3 2 16,0-2-1-16,0-3-1 0,0-1 1 15,0-1-1-15,0-4 0 16,-3-2 2-16,3 0-1 16,-3-3-1-16,3 0 1 15,-3-2-1-15,3-3-3 16,-3 0 0-1,3-3-7-15,0 0-4 0,0 3-1 16,0 0-1-16,0 0-9 16,0 0-4-16,0 0 7 15,-3 3 3 1,0-1-9-16,3 1-2 0,0-3-46 16</inkml:trace>
  <inkml:trace contextRef="#ctx0" brushRef="#br0" timeOffset="76790.2569">2011 14393 244 0,'-9'-8'93'0,"7"6"-72"0,-4-1-6 0,3 3-6 0,-3 0-10 16,-3 0-2 0,0 3-1-16,0 2 3 0,0 3 0 15,-3 3 1-15,3 2 2 0,-3 5-1 16,0 3 2-16,3 3-2 0,3 5-1 16,0 1 3-1,3-1 0-15,3-6 1 16,3 1 2-16,3-3 1 0,3-2 3 15,6-6-1-15,3-2 0 16,0-6-1-16,3-5 0 16,0-5-4-1,-1-6-3-15,1-7 2 0,-9-4 0 16,3-4-4-16,-3-3 1 16,-6-3 2-16,-3-2 1 15,0-6-6 1,-3 3-2-16,-3 0-3 0,-3 3 0 15,0-1-4-15,0 6-3 16,0 3-9 0,0-1-5-16,0 3-53 15,3 3-47-15,0 0 44 0</inkml:trace>
  <inkml:trace contextRef="#ctx0" brushRef="#br0" timeOffset="79177.9433">2559 13488 212 0,'0'3'79'0,"0"-3"-61"0,0 5-5 0,0 1-7 0,0-1-6 16,0 3 0-1,0 3 0-15,-3 2 0 0,3 3 0 16,-3-1 0-16,0 4 2 0,3 2 3 16,-3 0 2-16,3 3-1 0,0 0 1 15,0 2 0 1,0 4 1-16,0-1-2 15,3-3 1-15,0 1-2 0,0-4 0 16,0-1-1-16,0-1 0 16,0-5-5-16,0-6 1 15,-3-2 9-15,3-3 5 16,0-5-4-16,0-5-3 16,0-6-7-1,0-4 0-15,0-9-5 16,0-3-1-16,0-2 0 0,0-5 2 15,0-3-1-15,0-3 1 16,3 3-2-16,0 0-1 16,0 3 4-16,3 2 1 15,-3 3-1-15,-1 2 2 0,1 6 1 16,6 5 0 0,-6 6 2-16,3 4 1 0,-6 6 1 15,6 6 0 1,0 4-2-16,-3 4 1 15,0 7 2-15,-3 3 2 0,0 5-1 16,-3 2 1-16,0 4-2 16,0-1 2-1,0 1-2-15,-3-4 2 16,3-2-4-16,-3-5 0 0,0-5 1 16,0-3 0-16,0-3-2 15,0-5 1-15,0-3 0 16,0-8 1-16,0-2-2 15,0-5-2-15,0-4-2 16,0-4 1-16,0-3-4 16,3-6-1-16,0 1-2 15,0-1 2-15,0 1 2 16,0 5 2-16,0-1 1 0,3 7 1 16,0 4-3-16,3 3 2 15,3 8-1-15,0 8 0 16,3 5 2-16,0 8 2 15,3 3-1-15,3 8 2 16,-4 5-2-16,-5 0 2 16,3 0 4-16,0-3 6 15,-3-4-3-15,0-1 0 16,0-8-4-16,-3-5 1 16,0-6-4-16,0-4 0 15,3-6 1-15,0-8 2 16,-3-6-12-16,3-1-3 0,-6-9-3 15,2-5 0-15,1 2 2 16,0-2 1-16,0 3 3 16,0 2 2-16,0 3-1 15,0 2 1-15,0 6 0 16,-3 5 3-16,0 3-2 16,0 5 1-16,0 5 4 15,0 6 1-15,0 2 1 16,-3 3 0-16,0 5 4 15,0 0 5-15,0 0-5 16,0-2 0-16,0-3-2 16,0-3-1-16,0-5-3 0,0-3 1 15,3-5-2 1,0-3 2-16,3-7-9 0,3-3-1 16,-3-6-1-16,0-2 0 15,0-3 0 1,3-2 0-16,0-1 2 15,-3 3 4-15,2 3 1 0,-2 3 1 16,0 4-3-16,0 6 2 16,0 6-1-16,0 4-2 15,-3 9 5-15,0 2 3 0,0 6 3 16,0-1 1-16,0 3 2 16,0-2 1-16,-3-6-3 15,6 0-3-15,-3-5 0 16,3-2-1-16,0-6-5 15,0-3 1-15,3-5-5 16,0-2 1-16,3-4 0 16,0 1-1-16,-1 0 4 15,1 2 2-15,6 1-2 16,-6 4-2-16,-3 4 2 16,3 4 0-1,0 4-2-15,0 2 2 0,0 2 3 16,0 3 1-16,-1-2 1 15,4 0 0-15,0-3 0 16,-3-3 0-16,6-5 0 16,0-3 0-1,0-5-2-15,3-2-2 0,-4-4 1 16,1 1-1-16,0 0-3 0,0 0 2 16,-3 2 1-16,-3 3 2 15,0 3-3-15,-3 5-2 16,-6 3 2-16,3 2 0 15,0 3 3-15,-4 2 1 16,1 1 1-16,-3 0 0 16,0-4-2-16,0 1 1 15,0-2-4-15,0-4 0 16,0-2-6-16,0-2 0 16,0 2 1-16,0-3 1 15,-3 0 0-15,-2 3 1 16,-1 3 0-16,0 2 3 0,-9 3 0 15,0 0 1-15,-3 3 0 16,-6 2 0-16,0 0 2 16,-2 1 1-16,-1-1-1 15,0-5 1-15,6-3-2 16,-3-10-1-16,-5-3-8 16,5-5-5-16,0-3-4 15,6-3-3-15,-6-2 9 16,3 0 6-16,4 2 6 15,2 1 4-15,0 4 0 0,3 4 2 16,0 2-2 0,-3 5 2-16,0 3-2 15,0 6 0-15,0 2-1 0,1 2 2 16,-1 1 1 0,3-1 3-16,-3-2-1 15,3-2 2-15,0-6-6 0,3-3-3 16,0-2-4-16,0-1 1 15,0 1-4-15,0 0 1 16,1-1 2-16,-1 4 1 16,-6 2-2-16,3 0 2 15,0 0 1-15,-6 8 0 16,0 2-3-16,-3 1 2 16,4-1 3-16,-7 1 1 15,3-3-1-15,3-3-2 16,3-2 1-16,3-3 1 15,0-3-3-15,-3 1 0 0,6-4-4 16,1 1-1-16,-4 2-8 16,3 1-2-16,0-1-15 15,0 3-8-15,0 3-74 32</inkml:trace>
  <inkml:trace contextRef="#ctx0" brushRef="#br0" timeOffset="79401.3526">2848 14274 140 0,'0'-2'55'0,"0"-4"-43"0,-3-2-32 0,0 3-15 16,0-5-18-16,0-4-3 15</inkml:trace>
  <inkml:trace contextRef="#ctx0" brushRef="#br0" timeOffset="79822.2761">2762 13949 176 0,'0'-5'68'0,"0"5"-52"0,0-3 8 0,0 3 2 0,0 0-11 16,-3 0-3-16,3 0 1 16,0 0 4-16,0 0-9 15,0 0 2-15,0 0 3 0,0 0-3 16,0 0 2-16,0 0-9 15,0 3-2-15,3-1 1 16,2 1 1-16,4-1-1 16,-3 1 1-16,9 0 0 0,3-3 1 15,3-3 2-15,9 0 1 16,-4 1-1-16,10-1 1 16,6 1-2-16,-3-1 0 15,8 0-3-15,-2 1 1 16,2-4 0-1,4 1 1-15,0-3 0 0,2 0 0 16,-5 0-5-16,5 0 1 16,-5 0-2-16,3 0-2 15,-13 3-15-15,-2-5-5 16,-3 4-39-16,-12 1-16 16,-3 0-25-1</inkml:trace>
  <inkml:trace contextRef="#ctx0" brushRef="#br0" timeOffset="81624.4682">976 13668 28 0,'-6'-8'13'0,"3"6"-10"0,-3-4 11 0,-3 4 5 16,3-1 14-16,0-2 9 15,0 0-5-15,-3-1-2 16,3 1-2-16,0 2-1 15,0 1-9-15,0-1-1 16,0 0-13-16,0 3-5 0,3 3-1 16,3 5-4-16,0 3 0 15,0 4 3-15,0 4 3 16,0 7 4-16,0 4 2 0,0-1-1 16,-3 2-1-1,0 1-1-15,0-3 0 16,0 3 0-16,0-8 0 0,0-3-2 15,0-5-1-15,3-6-1 16,0-2 2-16,0-8 1 16,0-2 1-16,0-4-9 15,0-4-1-15,0-6-7 16,3-3-1-16,0-2-2 16,-3-5 2-16,0-1 4 15,0 4 1 1,0 1 3-16,0 4 1 0,0 5 1 15,0 2 0-15,0 8-3 16,0 9 2-16,0 10 3 0,0 5 3 16,0 5 2-16,-3 6 1 15,0 8 2-15,0-3 4 16,-2 0-2 0,-4-5 3-16,6-6-4 15,0-5 1-15,0-8-5 16,0-7-2-16,3-12-9 0,0-7-3 15,3-11-12-15,0-2-3 16,0-6 5-16,0-5 5 16,3 0 5-1,-6-3 2-15,0 9 3 16,0 4 3-16,0 9 0 0,0 4 2 16,0 6-4-16,0 8 0 15,-9 11 1-15,3 5 0 16,-3 5 6-16,-3 3 4 15,0-3 3-15,0 0 5 16,0-2-6-16,6-6-2 16,-3-5-3-16,0-3-2 15,3-7-6-15,-3-4-1 16,3-2-6-16,3-5 0 16,0-5-1-16,1-1 1 0,-1 3 2 15,3 3 4-15,0 5 1 16,-3 3 1-16,-3 5 0 15,0 8-3 1,0 2 2-16,-3 3 3 16,0 3 1-16,-3 0 7 15,6 3 4-15,-3-6 1 16,0-2 4-16,3-4-13 0,-3-4-4 16,6-3-10-1,0-5-3-15,3-3-3 16,0-3 1-16,0-2 7 0,0 0 3 15,0 2 3-15,0 3 0 16,0 3 0 0,3 2 0-16,-3 9 0 15,-3 4 0-15,-3 4 2 16,0 4 3-16,-3 1 2 16,1-4 1-16,-1-1 2 15,3-4-3-15,0-4 1 16,0-6-10-16,3-6 0 15,-3-2-13-15,0-2-3 16,0-4 2 0,3 1 5-16,-3 0 8 0,3-3 4 15,0 8 3-15,-6 3 0 16,3 2-2-16,-3 3 1 0,0 6-2 16,-6 2 2-1,3 7-2-15,1-1 2 0,-1-1 0 16,0 0 3-16,0-5 1 15,-3-3 1 1,3-5-4-16,0-2-3 16,0-4-5-16,0 1-2 0,3 0-2 15,-2-3 2-15,-1 3 2 16,0 2-1-16,-6 3 1 16,3 0 3-16,0 5 0 15,0 0 3-15,3 3-6 0,-3-2 1 16,3-4-41-1,1-7-16-15,2-21-51 16</inkml:trace>
  <inkml:trace contextRef="#ctx0" brushRef="#br0" timeOffset="82881.2959">815 7956 208 0,'0'0'79'0,"0"3"-61"0,3-1-5 0,-3-2-7 0,0 0-6 0,0 3 2 16,0 2-1-1,0-5-1-15,0 3 1 16,3 0-1-16,0-1 0 0,0 1 2 16,0-1 3-16,0-2 0 0,3 0 0 15,0 0-3-15,6 0 1 16,-4 0-4-16,1 0 0 16,3 0-1-16,-3 0 0 15,3 0-14-15,0-2-4 16,-3-1-28-1,0 1-53-15,3-1 12 16</inkml:trace>
  <inkml:trace contextRef="#ctx0" brushRef="#br0" timeOffset="83624.1229">1077 7763 172 0,'3'0'66'0,"-3"3"-52"0,3-1-3 0,0-2-4 16,0 0-6-16,0 0-1 15,0 0 3-15,0 0 0 16,3-2-1-1,0-1-2-15,-1 0 1 0,1-2 1 0,3 0 3 16,0-1-2-16,0 4 0 16,0-1-1-16,0-2 1 15,3 2-4-15,-6 3 0 0,0 0-1 16,0 3 0-16,0 5 2 16,-6-3 0-16,3 8 2 15,-3 0-1 1,0 1-1-16,0-1-2 15,-3 3 1-15,3 2 3 16,-6 1 1 0,0-1-4-16,0 1 1 0,0-1-2 15,-6 1 0 1,6-3 2-16,0 0 0 16,0 0 0-16,3-3 2 0,3 0-1 15,0-2-1-15,0-1 1 16,3 1-1-16,3-1 0 15,0-2 0-15,6 0 0 16,-3-3 2-16,0 1-1 16,0-4 2-16,-3 4-2 15,3-4 2-15,3-2-4 0,0 0 0 16,-1 0 1-16,1 0 2 16,-3-2-1-16,3-4-1 15,-3 1-15-15,0 0-5 16,-3 0-19-1,0-3-47 1,0 0 4-16</inkml:trace>
  <inkml:trace contextRef="#ctx0" brushRef="#br0" timeOffset="83889.7612">1035 7874 120 0,'6'0'46'0,"0"0"-35"0,6-3-8 15,-3 3-4-15,0 0-1 16,6 0 1-16,-3 0-13 0,8-2-5 15,1-1-26-15,0 0-8 16</inkml:trace>
  <inkml:trace contextRef="#ctx0" brushRef="#br0" timeOffset="85262.1255">2116 10898 160 0,'-6'3'63'0,"3"-1"-49"0,0-2-2 15,3 0-2-15,0 0-7 16,-3 0-2-16,0 0 2 15,3-2 0-15,0-1-1 16,0 1-2-16,3-4 3 0,3 1 2 16,0 0 4-16,6-1-4 15,-1 4-1-15,1-1-2 16,-3 0-2-16,3 3-2 16,0 0 1-16,0 3 1 15,0 2 0-15,0 1 0 0,0 2 2 16,-6 2-3-1,0 1 0-15,-3-1 1 0,0 6 0 16,-3-3 0-16,0 1 2 16,-3-1-1-16,0 0 2 15,-3 3-2 1,0 0-1-16,-3-3 1 0,3 3-1 16,-3-3 0-16,0 3 0 15,3-3 0-15,0 1 0 16,0-1 0-16,0-3 0 15,3 1 0-15,0-3 0 16,3 0 0 0,3 0 2-16,0 0-1 0,3 0 2 15,3-3 2-15,3 0 2 16,3 1-6-16,3-1-2 16,0-3 0-16,-4-2 2 0,4 0 0 15,0-2-1 1,0-1 1-16,0-2-1 15,-3 0-16-15,-6-1-6 16,0-2-62 0</inkml:trace>
  <inkml:trace contextRef="#ctx0" brushRef="#br0" timeOffset="85554.3199">2074 11004 232 0,'3'0'88'0,"0"0"-69"0,6-3-7 16,-6 3-7-16,6-2-12 0,3-1 0 15,5 0-2-15,1-2 3 16,0 3 4-16,6-4-6 0,3 4-2 16,6 2-16-16,-7 0-7 15,4-3-44 1</inkml:trace>
  <inkml:trace contextRef="#ctx0" brushRef="#br0" timeOffset="86396.6895">523 14430 244 0,'0'0'93'0,"0"0"-72"0,0-2 0 0,0 2-2 15,0-3-20-15,0 0-5 16,3-2-5-16,3 0 1 16,3 0 6-16,-3-1-2 0,0 1 1 15,3 2 1-15,0 1 2 16,-3-1-4-16,6 3 2 15,0 0-16-15,-1 0-4 0,1 0-19 16,0 3-5-16,0-1-21 16</inkml:trace>
  <inkml:trace contextRef="#ctx0" brushRef="#br0" timeOffset="87180.4955">773 14417 220 0,'3'5'82'0,"0"-5"-64"0,0 0-2 0,-3 0-5 16,0 0-8-16,3 0-2 0,3-2-7 15,3-4-1 1,0 1 3-16,0-3 0 0,0-2 2 16,3-1 2-16,3 1 0 0,-1-1 0 15,1 0 0 1,-3 3 2-16,0 3 3 16,0 0-2-16,-3 2-2 0,0 3 0 15,0 0 1 1,-3 3-1-16,3 2-1 0,-6 0-2 15,0 3 1-15,-3 3-1 16,0 2 0-16,-3 0 2 16,0 3 2-16,-6 0-3 15,3 0-2-15,0 0 2 16,0 2 0-16,-3-2 3 0,0 0 3 16,0 3-4-1,0-3-3-15,0-3-2 16,3 3 3-16,0 0-2 0,-3-3 1 31,3-3 2-31,1-2 0 0,2-2 0 16,3-1 2-16,0 0-1 0,3-2-1 15,-1-1 1 1,4 1-1-16,3-3 0 16,3 0 2-16,-3 0-3 0,6 0 0 15,0-3-1-15,3 3 0 16,6-2 2-16,-4 2 0 15,-2-3 0-15,3 1 2 16,0-1-1-16,0 0-1 16,-6 1-10-16,0-1-4 0,-6 0-28 15,-1 1-13 1,-2-1-18-16</inkml:trace>
  <inkml:trace contextRef="#ctx0" brushRef="#br0" timeOffset="87485.5829">797 14507 252 0,'15'11'96'0,"-6"-11"-75"0,6 2-5 0,-6-2-7 15,8 0-8-15,4-2 2 16,0-1-20-16,6 0-8 16,6 1 13-16,-7-1-10 0,4 0 0 15,0-2-19-15,3 5-7 0,-6 0-23 31</inkml:trace>
  <inkml:trace contextRef="#ctx0" brushRef="#br0" timeOffset="88367.6393">2604 14171 240 0,'12'0'90'0,"-6"-3"-70"0,8 3-9 0,-8 0-9 0,6 3-17 16,-3-3-6-16,0 3-6 16,-3-1-3-16,3 4 16 15,0-1 3-15,-3 0 3 0,0 3 5 0,-3 0 3 16,0 3 3-16,-3-1 1 15,0 1-2-15,-3 2 1 16,-3 0-4-16,-3 1 0 16,0 1-10-16,-3 1-5 15,3 0-8 1,-3 3-2-16,-3-1 16 16,4 1 16-16,-4-1 12 15,6-2 4-15,3-3 4 0,0 1-3 31,3-4-2-31,3 1-5 0,3-3 0 0,0-3-9 16,3 0 0 0,3 1 3-16,0-4-6 0,6-2 0 15,-1 0-2-15,4 0 1 0,-6 0-4 16,3-2-2 0,3-1-3-16,-3 0 1 0,0 1-10 15,-3-1-3 1,2-2-22-16,-5-1-7 15,-3 1-21 1</inkml:trace>
  <inkml:trace contextRef="#ctx0" brushRef="#br0" timeOffset="88668.0239">2517 14322 228 0,'0'-3'85'0,"0"1"-66"0,3-4-8 0,0 4-6 16,3-1-7-16,3-2 0 16,9-1 2-16,-3 1 0 15,9-3 0-15,9 0 4 0,2 0 2 16,1-2 0-16,3-1 1 15,-1 1-6-15,4-1-1 16,-3 0-16 0,-4 3-4-16,1 1-30 0,-6-1-10 15,-3 0-18 1</inkml:trace>
  <inkml:trace contextRef="#ctx0" brushRef="#br0" timeOffset="90459.5832">880 13594 160 0,'-15'6'63'0,"7"-4"-49"0,-7 9-2 16,9-3-4-16,-3 2 5 15,0 4 3-15,0 4 4 16,0 3 0-16,-3 3-11 16,6 5 3-16,-3 0 4 0,0 3-4 15,0-3-2-15,3 0-3 16,-3 0 0-16,3-5-4 0,1-3 0 16,2-5-1-16,0-3 1 15,3-2 0-15,0-6 3 16,0-5-3-1,3-5-2-15,0-6 0 0,-1-2-1 16,4-3-5 0,-3-5 1-16,0 0-3 0,-3-5 2 15,6 2 1-15,-6 3-1 16,0 2 1-16,-6 6 3 16,0 2-2-16,0 6 1 15,-2 5 2-15,-4 5 2 16,0 6 3-16,-3 2 2 15,0 6 5-15,-3-1 3 16,-3 1-4-16,3 2 1 16,4-5-7-16,-1-3-3 15,3-3 1-15,3-2 2 16,0-2-4-16,0-4-3 0,3-2-4 16,-3-2-1-1,6-1 1-15,0-2 2 0,0 2 2 16,0 0 3-16,-3 1 0 15,0 2-1-15,0 0-2 16,-3 2 1-16,0 4 1 16,1-1 0-16,2 0 0 15,0-2 0 1,0 0 2-16,0-3 3 0,0-3-4 16,3-2-3-16,3-3-2 15,0-6 0-15,3-1-2 16,0-4 1-16,3-2 1 15,-3 2 2-15,0 1 1 16,0-1 1-16,0 6 0 0,-3 3 2 16,0 2 1-1,-3 2 3-15,-3 6-5 16,-3 6-1-16,-3 4 0 0,-6 3 0 16,0 1 0-16,3-4 0 15,0 1 2-15,6-3 3 16,-2-3-2-16,2-2-2 15,3-3 0-15,0-3-1 16,6-5 0-16,0-5 0 16,6 0-3-16,0-3 0 15,0 3 4-15,2-1 1 16,1 4-3-16,-3 2 1 16,0 0 2-16,0 5 1 15,0 6-4-15,-3 2 1 0,-3 3 0 16,-3 8 0-1,-3 3 2-15,-3 2 1 16,3-3 3-16,3 1 1 0,-3-3-3 16,0-3-1-16,4 0-1 15,4-5-2-15,4-3 1 16,0 1-1 0,0-6 2-16,6-3 3 0,3 0-2 15,3-2-2-15,3 0 0 16,0-3-1-16,-3-3-3 0,5 6 2 15,-2 0 1 1,3 2 2-16,-6 3-3 16,-3 0-2-16,0 0 2 15,-3 3 0-15,-1-1 3 0,-2 1 1 16,0 0-4-16,-3-1 1 16,6-2 0-16,-6 0 0 15,0-2 0 1,0-1 2-16,0-2-3 0,0-3-2 15,3 0-5-15,0-3-2 16,0-2 2-16,0 0 3 16,0 2 0-1,-1 1 1-15,1 2 3 0,0 2 2 16,-3 9-5 0,-3 5 3-16,-3 5 0 0,-3 3 3 15,0 5 1-15,-6 0 3 16,3 3 3-16,0-3 0 15,1-2 0 1,-1-3-5-16,3-3-3 0,0-3 0 16,3-2-1-16,0-2 0 15,3-4 2 1,0-2-1-16,3-2-1 16,-1-4-2-16,1-2-1 0,0 1 2 15,3 1 0-15,-6 1-2 16,-3 2 0-1,0 3-1-15,-6 3 3 0,-6 5-2 16,1 2 1-16,-4 4 2 16,0-1 0-16,0 0 2 15,6 0 1-15,0-2-1 16,0-6-2-16,6-5-19 0,3-5-10 16,3-8-91-1</inkml:trace>
  <inkml:trace contextRef="#ctx0" brushRef="#br0" timeOffset="91444.8699">562 12478 176 0,'6'-24'66'0,"-6"11"-52"0,0-6-1 0,0 11-3 16,0 0-9-16,0 0-1 15,0 0 4-15,0 0 2 16,-3 3-2-16,0 3 2 0,-3 2 0 15,0 2 2-15,-3 6 0 0,-3 3 0 16,0 2 0 0,0 3 2-16,-3 2 1 15,3 4-1-15,1 1 1 0,2 4-2 16,-6 2 0 0,-6-3-3-16,3 1 1 0,-3 2-2 15,0-5 0-15,4-3-6 16,-4-3 1-16,0-4 2 15,3-4 1-15,0-2-4 16,6-3 1-16,0-5 2 0,0-2 3 16,3-3-4-1,1-3-1-15,2-3-5 16,3 0-1-16,3 1 3 0,0-3 1 16,3-1 2-16,0 1 0 15,0-3-3-15,5 3 0 16,-2-3 2-16,0 6 2 15,3-1 0-15,0 0 2 16,-3 3-4-16,3 3 0 16,0 3-1-16,3-1 0 15,-3 3 0-15,3 3 0 16,3-1 2-16,-6 6 2 16,3 0 1-16,-1 3 1 15,-5-1-2-15,3 1-2 16,0-1 1-16,0 1-1 0,0-3-3 15,3 0 2-15,0-3 1 16,3-2 2 0,0-3-1-16,0 0-1 15,-4-3-10-15,10 0-4 0,-3-2-22 16,-3 0-7-16,3 0-54 16</inkml:trace>
  <inkml:trace contextRef="#ctx0" brushRef="#br0" timeOffset="91846.0687">178 12914 252 0,'6'-2'96'0,"0"-1"-75"0,6-5-1 0,-6 3-4 15,8-3-12-15,1-3 0 0,0 1-4 16,0-4-3 0,6 1 2-1,0 0-2-15,3 0-1 0,-4 0 0 0,1-1 3 0,3 1-5 16,0 3 2-16,3-1-7 16,-9 0-1-16,2 3-28 15,-2 3-12-15,-3 0-37 16</inkml:trace>
  <inkml:trace contextRef="#ctx0" brushRef="#br0" timeOffset="92348.0162">395 13041 212 0,'9'0'79'0,"-3"-2"-61"0,6-4-5 0,-3 4-7 16,0-4-9-16,3 1 0 16,3 0-7-16,-4-3-4 15,7 0 8-15,-3 0 2 0,-3 0 4 16,3 3 0-16,-6 0 2 15,0 2 1-15,-6 0 1 16,0 1-2-16,-3 2 1 0,-6 2-4 16,-3 4-2-1,-6 1-1-15,0 4 0 16,-3 2 0-16,0 1 3 0,4-1 0 16,-1 0 3-16,0 0 5 15,-3 0 4-15,6-2-2 16,3 0 0-16,3-3-3 15,3-1-1-15,6 1 1 16,3-2 1-16,3-1 1 16,3-2 0-16,6-3-4 15,3-3-3-15,2 0 0 16,10-2 1-16,3 0-3 16,-6-1 0-16,5 1-17 0,4 0-8 15,-3 0-70 1</inkml:trace>
  <inkml:trace contextRef="#ctx0" brushRef="#br0" timeOffset="93846.7666">3303 12377 212 0,'-3'5'79'0,"0"1"-61"0,0-1-5 16,0 0-7-16,0 1-6 15,-6 2 0-15,3 0 0 0,-2-1 2 16,-1 4-1-16,-6 0-1 0,0 2 1 16,-3 3 1-16,0 0 3 15,-6 0 0-15,1-1 0 16,-1 1-3-16,0 0 1 15,0 0-2 1,0-3-1-16,0-2 3 0,1-1 0 16,5-7 1-16,-3 0 2 15,6-3 1-15,3-3 1 16,0-8 0-16,3 4 0 16,3-4-4-16,3-2-3 15,0-1 0-15,3 1-1 16,3-3-5-1,0 1 1-15,3-1 0 0,0 0 2 16,3 3 1-16,3 2 1 16,0 0-5-16,0 6 1 0,3 2 2 15,-6 6 1 1,6 2 1-16,-1 3 0 16,1 3 0-16,0 5 0 0,0 0 0 15,3 5 2-15,-3-3 1 16,3 1 3-16,3-1 3 15,-1-2 5-15,1-3-6 16,3 1 0-16,0-6-6 16,0-3-2-16,-1-2 0 15,4-3 0-15,-6-3-5 16,0 0-1-16,-3-2-11 16,0 0-1-16,-3-1-26 15,-1-2-10-15,-5 1-39 16</inkml:trace>
  <inkml:trace contextRef="#ctx0" brushRef="#br0" timeOffset="94404.8293">2833 12703 208 0,'0'0'79'0,"3"0"-61"0,3 2-7 16,-3 4-9-16,0-1-3 0,3 0 2 15,6 0 9-15,0 1 3 16,-1 2-6 0,10 0 5-16,3 0 3 0,6 0-3 15,3-3-2-15,2 0-1 0,4 0 1 16,3-2-3-16,-1-3-2 16,4-3 0-1,0 1-1-15,2-4-5 0,-8 1-1 16,0 0-8-1,-4 0-4-15,-8-1-12 0,-3 4-4 16,-6-4-50 0,-6 4-47-16,-6-1 42 15</inkml:trace>
  <inkml:trace contextRef="#ctx0" brushRef="#br0" timeOffset="94868.376">2988 13025 244 0,'9'3'93'0,"-3"-3"-72"0,8-5-4 0,-5 2-5 15,3 1-11-15,3-4-3 16,3 1-4-16,3-3 1 15,0 3 3-15,0-1 1 0,-1 1 1 16,-2 2 0-16,0 3 0 16,-6 0 0-16,0 3 2 15,-6 0-3-15,-3 5-2 16,-3 0-1-16,-6 2 0 16,-6 3 0-16,3 3 0 15,-6 0 0-15,-6 0 0 16,1 3 3-16,-1-1 0 15,3-2 1-15,3 2 2 16,-3-2 3-16,6-2 2 16,6-1-3-16,3 0-1 0,3-2 1 31,6-3 2-31,3 0-3 0,6-3-2 0,0 0-5 16,6-5-2-16,6-5-11 15,-1 2-1-15,7-2-26 16,-6 0-10-1,6-1-24 1</inkml:trace>
  <inkml:trace contextRef="#ctx0" brushRef="#br0" timeOffset="96646.2588">2889 9684 132 0,'6'-3'52'0,"-6"6"-41"0,0-1 4 0,0-2 1 16,0 6-4-16,0-1 3 16,-3 3-4-16,0 3 1 15,1 2-7-15,-1 0-5 0,-6 3-3 16,0 0 8-16,-3 0 4 16,0-1 0-16,0 1 0 15,-3-2-1-15,0-1 0 16,0-3-2-16,3 1 1 15,-2-3-2-15,-1-3 0 16,3-2-6-16,0-3-1 16,0 0 1-16,3-3 2 0,0 1-2 15,0-4-2 1,0 1 2-16,3 0 2 0,-3-1 0 16,0 1-1-16,3 0-4 15,0-3-2 1,1 0 0-16,2 0 2 15,-3 3-1-15,3-1 4 16,3 1-2-16,0 0 1 0,3 2 2 16,3 1 0-16,-3-1 0 15,0 3 0-15,2 3-3 16,1-1 2-16,3 3 1 16,-3 1 2-16,3 2-3 15,-3 0 0-15,3 0 1 16,3-1 2-16,0 1 1 15,0 0 1-15,0 3 2 16,3-3 1-16,2 0 3 16,-5-3 1-16,3 0-8 15,0 1-3-15,3-4-1 16,0 1 0-16,6 0 1 16,-6-1 0-16,2 4-3 15,-2-4 0-15,0 1-12 16,0 0-5-16,3-1-5 15,-9-2-2-15,3 0-29 16,-1 0-34-16,1 0 26 16</inkml:trace>
  <inkml:trace contextRef="#ctx0" brushRef="#br0" timeOffset="98111.0005">779 6096 104 0,'-6'-5'41'0,"3"2"-32"0,0 6 0 0,3-3-3 15,-3 2-7 1,-3-2 1-16,0 0 6 0,-3 6 4 16,3-4-1-16,0 4 2 15,1-1-4-15,-1 3-2 16,0 2-2-16,0 1 0 16,0 2-2-16,0 3 6 0,0 3 3 15,0 2 1-15,-3 3 1 16,3-1 0-16,-6 6 0 15,0-5 2-15,-3 0 4 16,3-3-8-16,0-2-1 16,1-6-3-16,-1-2-1 15,0-3-3 1,0-6 1-16,0-2-2 0,-3-5 2 16,3-3-2-16,3-5-1 0,0-3 1 15,3-3-1 1,-3 1-3-16,6-1 2 15,3 1 1-15,0-3 0 0,0 2-5 16,3 3 1-16,6 0-3 16,-3 3 2-16,0 3 3 15,0 2 3-15,3 2 0 16,0 4-1 0,3-1-2-16,0 3-1 0,0 3 2 15,-3 2 2 1,6 3 0-16,-1 0-1 0,1 2 1 15,0 1-1-15,3 0-3 16,-6-1 2-16,-3 1 1 16,3-1 2-16,0-2-1 15,0 3-1-15,0-6 1 16,-4 0-1-16,1-5-3 16,3 0 2-16,-3 0-8 15,0-2-4-15,0-1-33 16,-3 0-57-1,3-2 15-15</inkml:trace>
  <inkml:trace contextRef="#ctx0" brushRef="#br0" timeOffset="102424.1993">6988 16177 360 0,'-15'-16'134'0,"3"-3"-104"0,-5-5-4 0,8 16-10 0,-3 1-23 16,-6-4-6-16,-12 3-4 15,-6 3 0-15,-8 2 9 16,-10 8 2-16,-2 3 4 0,-10 3 6 15,-8 5 2-15,-7 0 2 16,-5 2 2-16,-6 1 1 16,-9-1 1-16,-7 3 0 15,-5-2 2-15,-3-1 4 16,-9-4 3-16,6-1-5 16,-3-3 1-16,-3 1-8 0,3 0-3 15,-3-1-6-15,0 1-2 16,-3 5-8-16,0 2-2 15,0 3-9 1,6 6-4-16,3-3-6 16,9-1-1-16,3 1-16 0,5-3-5 15,10 1-77 1</inkml:trace>
  <inkml:trace contextRef="#ctx0" brushRef="#br0" timeOffset="103394.7744">8450 16222 288 0,'-18'5'107'0,"15"-5"-83"0,6 0-9 0,-3 0-11 0,6 3-10 0,6-1 1 16,9-2 1-1,8 3 2-15,13-1 1 0,9 1 1 0,11 2 2 16,7 3 1-1,11 0 1-15,9 0 2 0,6 3 1 16,13-3-1 0,5 2 1-16,9 4 2 0,3-4 2 15,9 1-3-15,3-3 0 16,6-3-1-16,2 0 3 16,7-5-3-16,3 3 1 15,-3 0-3-15,0-3 2 0,-1 2-2 16,-5-4 2-1,0-1-4-15,-3 0 0 0,-3-2 1 16,0-3 0 0,-3 0 2-16,-6 3 3 15,-6-3 0-15,-6 3 2 0,-9-1-11 16,-12 4-2-16,-6-4 1 16,-14 1 0-1,-13 2-4-15,-11 1-1 0,-10-1-24 16,-8 0-8-1,-9 1-62-15,-18-9-78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24:23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19409 1905 264 0,'-3'-19'101'0,"6"17"-78"0,6-3-9 0,-3 5-10 16,3 0-8-16,6 0 3 16,6 5-2-16,6-5 1 15,5 8 2-15,10-6 0 0,9 4 0 16,17 2 2-16,10 0 1 16,14 0-4-16,15-3 1 0,15 3 0 15,15-8 0 1,15 0 0-16,9 0 0 15,11 5 0-15,13-2 0 0,2 5 0 16,10 5 0 0,2-5 2-16,-2 5 3 0,-1 3-2 15,-5-3-2-15,-13-5 0 16,-5 0-1 0,-10 0-5-16,-5-5 1 15,-9 2 2-15,-12 0 3 0,-9-5 0 16,-15 0-1-16,-15 3 1 15,-14 2 1 1,-16-2-3-16,-14 2-2 0,-16-5-1 16,-14 8 3-16,-12-8-5 15,-18 5 0-15,-21 3 0 16,-17-5 4-16,-19 5-1 16,-20 0 1-16,-15 2-3 15,-18-2 1-15,-42 8-9 0,-12-8-4 16,-8 5 4-1,-7-5 5-15,-11 3 7 0,-4-1 3 16,-8-2 0-16,-7 0-2 16,-2 0-2-16,-3 0-1 15,-3-3-53 1,-4 3-54-16,-8-8 28 16</inkml:trace>
  <inkml:trace contextRef="#ctx0" brushRef="#br0" timeOffset="988.2104">6929 3178 288 0,'-18'-11'107'0,"6"11"-83"0,-12 3-12 0,12 2-10 0,-6-5-16 16,-8 8-2 0,-10-8 4-16,-6 3 3 0,-8 2 5 15,-4-5 2-15,-9 0 4 0,-5-5-1 16,-9 2 2-16,-4-5-2 0,-5-3 2 15,-9 3 0 1,-7 6 1-16,-2-3-2 0,-9 10 1 16,-9 3 0-1,0 0 3-15,-6 5-8 0,-3 5-3 16,-3 1 3-16,-3-3 0 16,0 5-1-16,0-5 2 15,-5 0 1-15,2 2 0 16,3-2 0-16,6 0 2 15,-6 5 3-15,9-8 4 16,0 3 0-16,3-5 0 16,6 2-5-1,-3-5-1-15,3-3-3 0,3-2-1 0,0-3 3 16,-1-3 3 0,1-5 0-16,3 3 2 0,0-3-2 15,-3 0 0-15,3 0-3 16,6 0 1-16,0 0-4 15,5 3 0 1,-14-8-6-16,18 5 0 0,9-3-19 16,11 1-6-16,7-1-38 15,8 3-15-15,7 3-2 16</inkml:trace>
  <inkml:trace contextRef="#ctx0" brushRef="#br0" timeOffset="36763.3805">11501 4493 104 0,'0'-3'41'0,"0"3"-32"0,6 0-7 0,-3 3-3 16,0-1-8-16,0 1 1 0,3 0 4 16,-1-1 2-16,4 1 4 31,0-1 3-31,3-2 9 0,0 3 3 0,3-3 0 15,0 0 2-15,3 0-6 16,3 0-3 0,-1 0-8-16,1 3-1 15,3 2-1-15,3-5 0 0,3 3 2 0,-1 2 1 16,4-2 1-16,3 2 0 16,0 0 2-16,2 3-1 15,4 0 0-15,0-5-1 0,2 2 2 16,1 0 1-1,3 1 1-15,-1 2-2 16,7 2 1-16,-1-5-4 16,-2 3 0-16,3-2 1 0,2-1 0 15,4 0-2-15,-1 3-2 16,1 0 7 0,2-3 3-16,1 1-3 15,-1-1-2-15,1 0 0 16,2 1-1-16,1-1-2 0,-1 0 1 15,4-2 0 1,-1-1 1-16,4 1-2 0,-4 0 1 16,-3-3 0-16,1 0 3 15,-4 0-1-15,1-3 0 16,-1 0-3-16,4 1 1 16,-4-1 0-16,1 1 3 15,-1-4-5-15,1 1-1 16,2 2 0-16,1-7 0 0,-1 4 2 15,4 1 1-15,-4-3-6 16,4 0 0-16,-4 3 3 16,1 0 4-1,-1-1-1-15,1 1 0 0,-1 0-1 16,-5 2-2-16,-4-5-2 16,-2 3 1-1,-6 0-4-15,-4-1-1 16,-5 4 9-16,-6-1 7 0,-4 0-4 15,-5 3-1-15,-3 0-5 16,-3 0-3-16,-3 3-1 16,-3 0 3-16,-3-1 0 15,-3 1 3-15,-3 0-6 16,-3-3-1-16,-3 2-16 0,-6-2-6 16,-6 0-79 15</inkml:trace>
  <inkml:trace contextRef="#ctx0" brushRef="#br0" timeOffset="38835.3122">16546 4606 200 0,'-12'-10'74'0,"6"12"-58"0,3-2-13 0,3 3-8 0,3 2 0 0,0 1 2 16,0-1 3 0,3 0 2-16,0 3-1 0,3-5-3 0,3 2-1 15,0 0 8-15,0 1 4 16,2-1 0-16,1 0 0 15,3 1 1-15,0-1 4 16,0 0-8-16,0 0-3 16,3 3-2-16,-1 0 1 15,1 0-1-15,3 0 2 0,0 0-2 16,6 5-1 0,-1-5 3-16,4 0 0 15,3 0 1-15,3 0 0 16,2 0-2-16,7 0 1 15,3-3 0-15,5 1 3 16,4-4-1-16,2 4 2 0,10-6-2 16,5 0 0-16,3 0-1 15,13-6 0-15,2 4-2 16,6-1 1 0,3 0-2-16,6-2-1 0,3 0 3 15,4-1 2-15,2-2-2 16,3 1-2-16,-3-4 2 15,3 0 0-15,0 1-1 16,-3-1 1-16,-6-2 0 16,3 0 1-1,-3 2 0-15,18-5 0 0,-9 0-2 16,-12 3 1-16,-6-5-2 16,-11 4-1-16,-7 4 3 0,-12-3 2 15,-11-1-2 1,-6 4-2-16,-10-1 2 15,-8 3 0-15,-9 3 1 0,-7-3 0 16,-5 3 0 0,-6-1 0-16,-3 1-2 15,0 3 1-15,-3-4-2 0,-3 4 2 16,0-1-2-16,0-2 2 16,0 2-4-16,-3-2-2 15,0 2-3-15,3 3-1 16,0 0-7-16,0 0-4 15,3 3-6-15,0 2-2 16,3 3-26-16,0 3-9 16,-3 7-36-16</inkml:trace>
  <inkml:trace contextRef="#ctx0" brushRef="#br0" timeOffset="41567.7378">3693 5892 236 0,'-24'-18'88'0,"18"15"-69"0,-3 0-5 0,1 3-5 16,-1 0-15-16,-6-2-1 15,0-1 2-15,-15 1 0 0,-3 2 3 16,-5 0-1-16,-13 0 1 0,3 0 4 16,-14 0 3-16,-4 0 0 15,-8 2 2-15,-3 3-4 16,-7 1-2-16,-5 2 0 16,-6 2-1-1,2 4 0-15,-11 4 0 0,-6 3 0 16,3 3 0-16,6 0-25 15,-3 0-10 1,2-1-57-16</inkml:trace>
  <inkml:trace contextRef="#ctx0" brushRef="#br0" timeOffset="73935.7752">17198 13303 296 0,'0'0'112'0,"0"0"-87"0,15 0-11 15,-3 0-12 1,11 0-8-16,7 0 4 0,12 3-4 16,8-3 2-1,10 0 2-15,5-3-1 0,10 1 1 0,5-1 4 16,7 0 1-16,2 1 5 15,6 2 3-15,12-3-2 16,6 3 2-16,9-3-4 16,9 3-2-16,6 0-2 0,9 3 0 15,0-3-2-15,6 0 2 16,9 0-4 0,-1 0 0-16,7 0 3 0,0-3 1 15,-1 1-4 1,-2-4-1-16,-9 1 1 15,-6 0 0-15,-3 0 1 16,-7-3 2-16,-2 2-1 0,0 1-1 16,-15 2 1-16,-6 3-1 15,-8 0-3-15,-16 0 0 16,-12 0-1-16,-14 3 3 16,-16 0-7-16,-11-1-2 15,-15 1-10-15,-18 2-5 16,-18 1 11-16,-21-1 8 15,-20 3 2-15,-19 0 2 16,-20 0 0-16,-12 0 0 0,-45 0 0 16,-9-1 0-16,-15-1 2 15,-5-4 0-15,-10 1-3 16,-5 0 2-16,-4-1 1 16,1-2 2-16,-1 3 1 15,10 0 3-15,5-1 3 16,10-2 2-1,8 0-1-15,9 3-1 0,12-3-1 16,15 0 0-16,12 0-2 16,15-3-1-16,15 1-3 15,11-4-2-15,16 1-2 0,11-3 1 16,12 0 1-16,10 3 2 16,5 0-3-1,9-1 0-15,9 1-6 0,15 2 0 16,18 1-2-16,17-1 3 15,19 0 4-15,17 6 1 16,21 2-2-16,18 3 2 16,21 3 1-16,15 5 0 15,18 0 0-15,8 2 0 16,13 1 0-16,8 2 2 16,9-5 1-1,9 0 3-15,4-3-1 0,-1-3 0 16,-6 1-1-16,-3-3 2 15,-8 0-1-15,-19-5 0 16,-14-1-6-16,-21 1 1 0,-21-3 0 16,-24-3 2-1,-21 1-3-15,-23-1 0 16,-16 0 3-16,-17 1 3 0,-33-4 0 16,-21 1-5-1,-24 2-2-15,-26-2-2 16,-21 0 0-16,-21-1 3 15,-21 4 0-15,-18-6 1 16,-18 3 2-16,-20-1-1 16,-22 1-1-16,-8 0-2 15,-12-3-1-15,-3 2 2 16,-3 4 0-16,-6-3 1 16,5 2 0-16,1-2 0 15,6 5 0-15,6-3 0 0,12 3 0 16,17-3 0-16,22 3 0 15,20-2 2-15,30-1 3 16,27 3-7 0,20-3 0-16,28 1 0 0,17 2 1 15,24 0-6-15,30 0 0 16,29 2 1-16,31 4 1 16,26-1 3-16,24 6 3 15,27-6 0-15,17 5 2 0,19-2-2 16,17 0-1-16,9 3-2 15,9-1 1-15,4 6 1 16,-1-2 2-16,-6-1 1 16,-9 3 1-16,-14 0 0 15,-19-6 0-15,-17 1-2 16,-24-3 1-16,-21-3 0 16,-24-2 3-1,-23-3-1-15,-22 0 0 16,-17-3 3-16,-21 0 3 0,-21-2-11 15,-30-3-2 1,-38-2 1-16,-37 4 0 0,-37 1-2 16,-25 2 2-16,-26 6 1 0,-22 0 0 15,-17 5 0 1,-21 2 0-16,-3 1 0 0,0 5 0 16,3 2-5-1,15 3 1-15,21 3-14 0,18 0-3 16,17 2-82-1,33-7-58 1,15-14 61-16</inkml:trace>
  <inkml:trace contextRef="#ctx0" brushRef="#br0" timeOffset="88917.4984">2381 13663 148 0,'-15'-29'55'0,"9"16"-43"0,3-11-3 15,-3 16-3-15,0-5-1 16,0 0 4-16,-3-1 2 0,0 1 3 16,-3 0-7-1,-3-3 5-15,-3 3 1 0,-3 0-2 0,1 2 1 16,-7 0-3-16,0 1 0 15,-3 2-5-15,-2 0-1 16,-7 5-1-16,0 1-2 16,-8 2 3-16,-1 5 0 15,-3 3-4-15,1 5 1 16,-1 3 2-16,1 2 1 16,-1 6-4-16,0 3 1 15,7 4 0 1,-7 7 0-16,12 1 0 0,-2 6 0 15,5 0 0 1,9 5 2-16,-6 1-3 0,7 7 0 16,2-3 1-16,6 4 0 15,-3-1 0-15,3-3 0 0,6-2-3 16,3-5 2-16,4-3 1 16,7-3 2-16,7 1-1 15,12-4 2-15,15 1 2 16,9-6 2-16,17-4-1 15,16-4 1-15,8-7-4 16,12-6-2 0,3-8-3-16,3-5 1 15,-2-5-6-15,-4-8 0 0,-6-9 3 16,-6-9 2 0,-5-6 2-16,-13-6 2 15,-5-10-1-15,-10-5-1 0,-8-8 5 16,-18-3 1-16,-9 3 2 15,-15-3 0-15,-12 0-7 0,-12 1-2 16,-9 1 4-16,-15 9 3 16,-5 8-3-1,-16 5 0-15,-2 8-3 16,-4 11-1-16,-5 4-1 0,-3 6-2 16,-1 11-13-16,-2 5-6 15,-3 5-50 1,5 6-55-16,4 0 34 15</inkml:trace>
  <inkml:trace contextRef="#ctx0" brushRef="#br0" timeOffset="90330.7026">234 15087 216 0,'-3'0'82'0,"3"5"-64"0,0-3-4 15,6 12-11-15,6 4-4 16,3 11 1-16,9 6 2 16,6 4-1-16,5 9-3 0,-5 0 1 15,0-3 1-15,3 0 2 16,-12-3-1-16,-1-2-1 16,-2-3 5-16,-9-6 4 15,-6-4 6-15,-3-6 3 16,-9-8-1-16,-9-7 0 0,1-6-12 15,-7-11-2 1,-9-5-5-16,0-8 0 0,3-2 0 16,-5-9-2-16,2-4-2 15,3-4 1-15,6-4 1 16,1-3 2-16,5-1-1 16,6 1-1-16,6-3 0 15,3-2 3-15,6-1-2 16,6 3 1-16,6 3 0 15,3 5 0-15,8 8 2 16,-5 10 2-16,6 9-3 16,0 7-2-16,0 9 2 15,-7 9 0-15,-5 9 1 16,0 8 2-16,-3 5 3 0,-6 3 2 16,-3 0-1-1,-6-3 1-15,-3-5-2 16,-3-3 2-16,-3-3-4 0,0-4-2 15,3-4 0-15,-3-5-1 16,4-5 0 0,-1-2 0-16,6-6-5 0,3-5 1 15,6-3 2-15,6-3 3 16,2 3 0-16,1 1-1 16,9 1-2-16,6 6 1 15,3 6-1-15,2 2 0 0,4 8 4 16,-6 5 1-1,-1 3-1-15,-5 5-2 16,0 5-2-16,-9 6 1 0,-9 8-1 16,-3-1 0-16,-3 1 2 15,-3 0 2-15,-6 0-1 16,-3-6 2 0,0-2-2-16,-3-6 2 15,0-5-4-15,-3-2-2 0,3-6 2 16,0-5 0-16,1-5-8 15,2-6-4-15,3-2-20 16,3-6-6-16,3-2-57 16</inkml:trace>
  <inkml:trace contextRef="#ctx0" brushRef="#br0" timeOffset="91127.4264">830 15187 224 0,'-3'-3'85'0,"0"3"-66"0,3-2-6 0,0 2-4 16,0-3-10-16,0 0-2 0,3-2 4 31,0-3 1-31,-3-2 0 0,3-4-4 0,-3-4 1 16,0-1 3-16,-3-4 1 15,3-4-4-15,-6-2 1 0,0-3 0 16,0 1 0-16,0-1 0 16,0 3 0-16,0 0 0 15,-3 5 0 1,3 3 0-16,-3 2 0 0,0 6-3 16,0 5 0-1,-3 3-9-15,3 5-3 0,1 8 8 16,-1 2 3-16,3 6 1 15,0 5 2-15,3 3 1 16,3 2 0-16,6 4 2 16,3-1 1-16,6 0 3 15,5-3 1-15,-2-2 1 16,-3-3 0-16,3-5 2 0,0-3 1 16,0-2-3-1,5-6 0-15,-5-5 1 16,0-5 5-16,0-6-10 15,0-7-2-15,0-6-2 0,3-8 2 16,-7-7-3-16,-5-6-2 16,0-3-1-16,-6-5 3 15,-3-3-5-15,-6-2 0 16,-3 0-6-16,1 0 0 16,-7 5 1-16,-3 3 5 15,0 7 1-15,-3 6 3 16,0 3 1-16,3 7 3 15,1 4-3-15,-4 7-2 0,3 5 4 16,3 3 1-16,3 6 0 16,6 4-2-16,0 6-2 15,3 5 1-15,6 3-1 16,3 8 0-16,0 5 4 16,9 6 3-1,6 2 0-15,3 2 2 16,8 6-2-16,-5-5 0 0,6-3-3 15,6-3-2-15,-10-2 1 16,1-3-1-16,0-2 0 16,-3-3 2-16,-10-6-8 15,1-5-3-15,-6-2-20 0,-3-6-8 16,-6-7-52 0</inkml:trace>
  <inkml:trace contextRef="#ctx0" brushRef="#br0" timeOffset="91832.0234">919 14631 184 0,'-9'3'68'0,"6"-3"-52"0,0 3 8 0,3-3 2 16,0 0-13-16,0 0-2 15,0 0-3 1,0 0 2-16,3 0-5 0,3-6-3 0,3-1-1 15,3-4-1-15,3-5 2 0,6-2-1 16,-1-6 2-16,1-3-4 16,3-4 0-16,-3 1 1 15,3 1 2-15,-6 3-1 16,-6-1-1-16,2 6 1 16,-5 3 1-16,-3 2-1 15,-3 5-1-15,-3 3 1 16,-3 3-1-16,-3 5-3 15,-3 3 0-15,-3 5 2 16,1 2 2-16,-1 6-2 16,0 5 0-16,0 3 1 15,-3 2 2 1,6 1-1-16,3-1-1 0,6-2 3 16,0-3 2-16,0-5-2 15,3-5-2-15,3-1 4 16,0-4 1-16,3-9 2 0,3-5 0 15,0-5-7 1,0-3 0-16,0-8-3 0,2 0-2 16,-2-2-2-16,0-1 1 15,-3 1-4 1,0 0 1-16,3-1 4 0,-6 1 2 16,0 2 2-16,-3 5 0 15,0 6 0-15,0 3 2 16,0 4-6-1,0 4 1-15,-3 7 3 0,3 3 2 0,0 2 2 16,3 4 2-16,0-1-1 16,0-3 2-16,3 1 0 15,-1-3 3 1,4-3-5-16,3-2-3 0,9-6-4 16,-3-2 1-1,9-3 1-15,2-5 2 0,4-6-1 16,3-2 2-16,2-3-24 15,-2-2-8-15,6-1-61 16,-1 1-46 0,-2-1 51-16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26:18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15102 4167 116 0,'-32'8'44'0,"20"0"-35"0,-6 0-2 15,9-3-3-15,0 1 0 0,3 2 2 16,0-8 11-16,0 2 4 16,6-2 4-16,0 0 4 15,0-2-9-15,6 2-4 16,3-8-9-1,6 2-3-15,9-2 2 0,5 0-5 16,7 0-3-16,6 1 3 0,5-4 1 16,7 0 0-16,9-2 1 0,5 3 0 15,9-4 3-15,1-2-3 16,2 3 0-16,1 5-1 16,-1-5-2-1,-3 2 5-15,-5 4 1 0,-7 1-2 16,-2-2-1-16,-10 8-1 15,-5 0 1-15,-9 0-4 16,-7 0 0-16,-8 3 1 16,-6 2 2-16,-6-5-1 15,-6 0 2-15,-6 3 0 16,-6-3 3-16,-9 0-1 16,-9 0 0-16,-9-3-6 15,-5 3 1-15,-10-8 0 0,-8 3 0 16,-10-3 0-16,-5 3 2 15,-10-1-3-15,-5 1 0 16,-3-3 3 0,-1 0 1-16,4-2-4 0,0-1 1 15,-1 1-2-15,7-1 0 16,9 3 2-16,2 0 2 16,7-2-3-16,5-1 0 15,7 3 1-15,8 0 0 16,6-2 0-16,6 2 0 15,7 5 0-15,5-5 2 0,9 8-3 16,6-5-2-16,9 5 2 16,9 0 0-16,11 5 1 15,10-5 2 1,12 3-3-16,8 2 0 0,7 3 1 16,5 0 0-16,4 5 0 15,2-2 0-15,4 2-5 16,-4 3-1-1,0 2-11-15,-5 1-3 0,-7-1-72 16,-2 1-42 0,-7-1 60-16</inkml:trace>
  <inkml:trace contextRef="#ctx0" brushRef="#br0" timeOffset="879.3401">17231 3731 236 0,'-3'-14'90'0,"9"14"-70"0,11 0-7 16,-5 0-10-1,12 6-4-15,9-6 2 0,12 0-5 0,17 5 1 16,12 0 1 0,22-2 1-16,14 5 3 0,15-8-1 15,21 8 2-15,11-8 2 16,16 2 2-16,9 1-1 0,14 2-1 15,4 1-1 1,5 7 0-16,3-5 0 16,1 8 0-16,2 0 2 15,-6 2 1-15,-8 1-3 0,-7-3-3 16,-11-3-3 0,-9 0 1-16,-13-5 1 0,-17-3 2 15,-9-5 3-15,-15-5 2 16,-15-3-3-16,-14-5-1 15,-19-3-1-15,-14 0 1 16,-12-3 0-16,-16 1 1 16,-11-3-5-16,-18 0-1 15,-18-1-4-15,-20 1-1 0,-16 3 1 16,-20-1 4-16,-18 3-1 16,-22 6 1-16,-17 4-3 15,-17 4-1-15,-22 4 3 16,-12 4 1-16,-50 10-1 15,3-8 2-15,6 13-1 16,0-5 0-16,8 10 2 16,1-2 2-16,6 5-1 15,5-5-1-15,10 5 1 16,14-5 1-16,16 0-1 16,20-6-1-16,15-2-2 15,18-3 1-15,18-2 1 16,20-3 2-16,16-3-10 0,17 0-2 15,12-5-48 1,21 0-21-16,18-10-9 16</inkml:trace>
  <inkml:trace contextRef="#ctx0" brushRef="#br0" timeOffset="21202.4873">4485 2416 244 0,'-45'-37'90'0,"18"37"-70"0,-20-8-7 0,20 8-10 16,-12 8-11-16,-8 0 0 15,-10-1 2-15,-5 7 3 16,-16-4 2-16,1 4 3 0,0 1 1 15,-1-1-1 1,-8-1-2-16,-3 3 5 0,2 5 1 0,-5-5-2 31,-3 5-3-31,-7 3 2 0,1 5 0 16,-9 8-1-16,-6 0-2 16,3 8-2-16,-6 0 1 0,-3 0 1 15,6 5 0 1,6 8-5-16,2 1 1 15,4 7 0-15,3-5-1 0,9 10 1 16,8-8 3-16,4 9-2 16,9 2 1-16,-4 0 2 15,7 5 0-15,2 4-3 16,10 4 0-16,5 8 2 16,4-2 0-16,5-1 1 15,6 6 0-15,0 3-3 16,10-3 0-1,5 5 2-15,12-8 0 0,3 0 1 16,6-2 0-16,6-1 0 16,3-2 0-16,9 19-3 0,2-9 2 15,4-7 1-15,6-8 0 16,-6 2 0 0,9-5 2-16,5 0-1 0,-2-8-1 15,6-2 3-15,5-4 0 16,-5-4-4-16,9-3 1 15,-10-6 0-15,7 4 2 16,0-4-1 0,2-2-1-16,1 0-2 0,-1 0 1 15,-2-3 1-15,0-2 2 16,2 2-1-16,1-2 2 0,5 2-2 16,1-2-1-16,2-1 1 15,1 1-1 1,2-3 0-16,7 2 0 0,-1 1 0 15,7-6 2-15,2 6-1 16,-2-8 2-16,2-6-2 16,3-2-1-16,10 0 1 15,-1-9-1-15,-3-1 0 16,7-1 2-16,2 0-1 16,0 0 2-16,0 0 0 0,4 3 1 15,5 0-2 1,-3 0 1-16,0-3-2 15,9-3-1-15,6-7 1 16,-3-6-1-16,9-5 0 16,3-8 0-16,3 0 0 0,0-2 0 15,6-3 2-15,-6-1 1 16,6 1-1-16,-3 5-2 16,0 0 1-16,3-2 1 15,3 2-1-15,3 0 2 16,3 5-2-1,0-2-1-15,3-1 1 0,8 1 1 16,-2-3-1 0,6-2-1-16,3-1 1 15,-4-2-1-15,4 0 2 0,-3-3 1 0,0 0 1 16,5 3 2 0,1-6-5-16,9-5-3 0,-4 3 5 15,7 0 3-15,3 0-3 16,5-6-2-1,1 4 0-15,8-1 1 0,-5 0-1 16,2 3-1-16,-2 2 1 16,5 1-1-16,1 2-3 15,2 3 0-15,-2 2 2 16,-1 3 0-16,1 3 1 16,2 2 2-16,4 3-1 15,2 0-1-15,0 5 1 16,4 1-1-16,-4 2 0 15,6 2 2-15,-2 4-1 16,2-1-1-16,1-3 1 16,-1 4 1-16,3-4-3 0,-2 3-2 15,2 1 2 1,3-4 2-16,1 1 0 16,8-3-1-16,-3 0-2 0,3-6 1 15,10 1 1-15,-1-3 2 16,9-3-1-16,0 3 2 15,0-2-2-15,3-1 2 16,6 6 0-16,0-3 1 16,-3 0-5-16,0 0 1 15,0-3 2-15,9 0 3 16,0-2-4-16,3-3-1 0,0-2 0 16,-3-4 0-1,-3-2-3-15,-6-2 0 16,-6-1 6-16,-3-7 3 15,-11 2-1-15,-10-8 2 16,-12-2-2-16,-5-6 2 0,-4-2-4 16,-11-6 0-1,2-7-3-15,-5-3-3 0,2-11-3 16,1-8-1-16,0-5-1 16,-7-3 0-16,-5 1 0 15,-7-6 2-15,-5 0 2 16,-6 0 2-16,-9 2 1 0,-15 9 1 15,-3-3 0-15,-9 3 2 16,-9-1-3 0,-9 6 0-16,-9 0-1 0,-2 0-2 15,-10-3-4-15,-3 1 0 16,-8-4 6-16,-4 6 3 16,-8 0 5-16,-9-3 3 15,-10 1 0-15,-11 4 0 16,-12 1-3-1,-15 5-1-15,-15-1-6 16,-12 1-1-16,-17 0-2 0,-19 0 3 16,-14 5-2-1,-10-5 1-15,-14 5 2 0,-12 0 0 16,-9-2 0-16,-12 5 2 16,-9-6-1-16,-9 3-1 15,-8 8 1-15,-13 3 1 0,-3 5-3 16,-8 0-2-16,-10 3 2 15,-2 2 0-15,-9 3 1 16,-1 0 2-16,1 3-1 16,-4-6 2-16,4 6-2 15,-6 2-1 1,-4-5-2-16,1 8 1 16,0-8 3-16,-3 0 3 15,-7-6 0-15,1 1 2 0,0 2-4 0,0-5-2 31,-1 0 0-31,1 3-1 0,0 5 0 16,-3-5 0-16,-1 4 0 0,-2 1 2 16,-9 0-1-16,0 6-1 15,-3 4-2-15,-6 1 1 16,-6 5 1 0,3-1 2-16,-3 7-1 0,-3-4 2 15,3 3-2-15,-6 0-1 16,6 0-2-16,3 3-1 15,-3 0 2-15,0 2 0 16,3-2 1-16,-3 5 0 16,3 0 0-1,-6 0 2-15,3 0 3 16,3 8 2-16,-3 0-3 0,3 3-1 0,0 2-1 16,3-2 1-1,2 5-2-15,1-3-1 16,0 0 1-16,3 3-1 15,3-5 0-15,0 5 2 0,-3-3 1 16,9 3 1-16,-6-3-2 16,2 3 1-16,1 0-4 15,-3 3 0-15,0 0 3 16,0-1 1-16,3 3 3 16,-3-5 1-16,2 6-6 15,4-7 0-15,-3 4-1 16,-3 0 0-16,0-1 0 15,-3 3 2-15,-3 9-1 16,-6-7-1-16,-3 7 3 0,6 1 0 16,-3 1-1-16,6 11-2 15,-4-1-2-15,13 6-1 16,6 2-9 0,9-5-3-16,11 0-41 0,-2 0-15 15,15-5-50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27:14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5452 1315 88 0,'18'-5'35'0,"-6"5"-27"0,9 0 0 0,-12 5-2 16,3-5-4-16,6 3-2 16,2 2 1-16,1-5-1 0,-3 3 4 15,0-3 2-15,0 0 13 16,0 5 5-16,0-5-6 15,-1 0-3-15,1 3-6 16,3 2-1-16,0-5-5 16,3 5 0-16,3-5 3 0,5 8-3 15,-2-5 0-15,3 2 3 0,0-5 1 32,-1 3-1-32,4 2 1 0,0-5-4 15,5 3-2-15,4 2 2 16,6 0 2-16,2-5-4 0,4 3-1 15,2-3 0 1,4 0 2-16,5 0-1 0,4 0-1 16,2 0 3-1,-2 5 2-15,2-5 2 0,3 3 3 16,4 2-3-16,-4 3 1 16,-2-5-3-1,-1 2 0-15,0 0-3 0,1 3-2 16,-1-8 3-1,1 3 0-15,-4 2-1 0,3-5-2 16,19 0 1-16,-7 0-1 16,-3 0 0-16,-2-5 2 15,5 2 3 1,0-5 2-16,-2 3-3 0,2-3-1 16,-3 0-1-16,4-5 1 0,-1 5 0 15,0 3 1 1,1 2-5-16,-1-5 1 15,0 0 2-15,1 8 1 16,2-5-1-16,-6 2-2 0,4 3-4 16,2-5 0-16,0 5 4 15,4-5 4-15,-1-3-1 16,3 0 0-16,-3 5-3 16,1-5-1-16,-4-3 1 0,0 4 2 15,0 4 1 1,-5-2 1-1,-7 2-2-15,-2 3-2 0,-7 0 1 0,-5 0-1 16,-4 0 0 0,-5 0 0-16,-7 8 0 15,-2-5 2-15,-9 2-3 0,-4-3 0 16,-5 4 1-16,-6-6 2 16,-6 0-1-16,-3 0-1 15,-3 0 5-15,-3 5 1 16,-18-5 0-1,-9 0-4-15,-9 0-1 16,-8 0 0-16,-10 3 1 16,-6 2-3-16,-5 3 0 15,-4-5 1-15,-11 2 0 0,-4 3-3 32,-2-3 0-32,-3 3 2 0,-1-8 0 0,-5 3 1 15,0 2 0 1,0-5 0-16,2 0 0 15,-2 0 0-15,-3 0 0 16,2 0 0-16,-2-5 0 0,-3 2-3 16,-6 3 2-16,2 0 1 15,-2 0 2-15,-6 0-3 16,0 8 0-16,-3-5 1 16,0 2 0-16,-1 3 2 15,4-3 1-15,0-5-4 16,3 0-1-16,3 0 1 15,6 0 0-15,-1 0 1 16,4-5 2-16,0-3-1 0,-1 3-1 16,4 2 1-1,0-5-1-15,-3 3 0 0,-4 2 2 16,4 3-3 0,-3 0 0-16,0 0 1 15,-4 0 0-15,4 8 0 16,0 0 2-16,-3-5-3 15,-4 5 0-15,4 2-1 0,0 1 0 16,0 2 2-16,0-5 2 16,-1 0-1-16,7 0-1 15,0 0 1-15,2 2-1 16,1-2 0-16,6-5 2 16,5 2-3-16,4-5 0 15,9 0 1-15,8 0 0 16,9 0 2-16,7-8 1 0,8 3-4 15,9 2 1 1,6-2 0-16,3-3 0 0,6 3-3 16,6 2 0-1,6-5-1-15,6 8 0 0,6 0 0 16,6 0 3 0,6 8 0-16,6-5 3 0,5 5-3 15,7 2 0-15,12-2-1 0,5 0 0 16,9-5 4-1,4 2 1 1,5-5-4-16,10 0-1 0,5 0 1 16,6-5 0-16,3 2 1 15,9-2 2-15,3 2-3 16,6-2 0-16,6-3 1 0,3 3 2 16,3 2-3-1,3-5 0-15,3 8 1 16,3-8 2-16,3 8-3 0,0-5 0 15,3 5 1-15,2-5 2 16,1 2-1 0,6-2-1-16,-6 2 1 0,2 3-1 15,1 0-3-15,0-5 2 16,0 5 1-16,-6-3 0 16,2 3 0-16,-8 0 0 15,-6 0 0-15,-3 0 2 0,-6 3-3 16,-9 2 0-1,-9-2 1-15,-2 2 0 0,-1-5 0 16,-12 3 0 0,-6-6 0-16,-8-2 0 0,-4-3 0 15,-6-3 2-15,-5 1-1 16,-10 2 2-16,-8 0-4 16,-6 5 0-16,-9-5-1 15,-7 3 0-15,-8 5 2 16,-3-5 2-16,-9 5-3 15,-6 0 0-15,-15 0-1 0,-9 0-2 16,-14 0 0 0,-10 5 3-16,-9-5 0 0,-5 5 1 15,-12-5 0 1,-7 0 2 0,-8 0-3-16,-6 3 0 0,-13 2-1 0,-11-2-2 15,0 2 5-15,-12 3 3 16,-3 0-3-1,-5-3-1-15,-10 3 0 0,-3 3 0 16,-6 2 2-16,-3 0 1 0,4-5-4 31,-4 8 1-31,-3-8 0 0,3 5 2 16,7-5-1-16,-1 5 2 16,3-5-2-16,3 3 2 15,0-1-2-15,-2 6-1 16,2 0 1-16,6-3 1 0,-3 9 1 15,9-7 3-15,6 1-5 16,0 0-3 0,9 0 3-16,3-5 3 15,0-3 1-15,3 2 0 0,3 3-3 16,0-7 1-16,3 2-2 16,5-1 2-1,1 1-4-15,3-5-2 0,3 2 2 16,3 3 0-16,5-2-21 15,4-4-8-15,6-2-64 16,2 0-53 0,7 0 54-16</inkml:trace>
  <inkml:trace contextRef="#ctx0" brushRef="#br0" timeOffset="9382.5774">7807 2056 132 0,'0'0'49'0,"3"5"-38"0,6-2-3 15,-6 2-4-15,3-2-4 0,3 2 2 16,-1 0-3-16,1 3 0 15,3-5 1 1,0 2 0-16,0 3 2 0,0 0 8 0,0 0 5 16,3 5-3-16,0-5-2 15,9 5-5-15,-4-5-2 16,4 3 1-16,3-3 0 16,3 2-2-16,2-2-2 15,4 0 1-15,6 5 1 16,0-5 1-16,2 3 1 15,4 2 0 1,-1 0 2-16,1 3-3 0,3-8-2 16,2 6 0-16,4-7-1 15,2 4 0-15,1 0 0 16,-1-3 2-16,4 0 1 16,-1 2 1-16,1 1 2 15,-1-3-3-15,7-6 0 16,-7 4 1-16,4 1 0 15,-1-1 0-15,1-4 0 0,2 4-2 16,1 2 1 0,-1-8-2-16,4 2 2 15,2 4-4-15,0-4-2 0,1 4 4 16,17-1 3-16,-3-5-3 16,4 2-1-1,-4 4 2-15,-3-6 1 16,1 0-1-16,-1 0 1 0,3 0-2 15,4 0 2-15,-4 0-2 16,3-8 2-16,3 8-2 16,-2-5-1-16,2 2 1 15,6-2 1-15,-3-3-1 16,1 8 2-16,-1-6 0 0,0 4 1 16,3 2-2-16,0 0-2 15,4 0-2-15,2-8 1 16,0 8 3-16,0-6 1 15,3 6-1 1,-3-7 1-16,3-1-2 0,1 0 2 16,-1 0-2-1,3 2 2-15,-3-1 0 0,0-1 1 16,3 0-2-16,3-6-2 16,-3 6 1-16,-2 1 1 15,-1 1-3-15,0 4 0 16,-6-4-1-16,0 4 0 0,3 2 2 15,1 2 2 1,-4 4 1-16,3 2 3 16,0-1-8-16,-6 1 0 0,3 6-2 15,1-6 2 1,2 0 3-16,-3-6 4 0,0 3-2 16,3-2-2-1,3 0 0-15,0-3 1 0,1 0-3 16,2-3 0-16,-3 0 1 15,0 3 2-15,-3 0-3 16,-3 0 0-16,-5 0 1 16,-4 6 2-16,-9 2-3 15,-3-6 0-15,-2 4 1 16,-13 2 2-16,-11-6-3 16,-7 3 0-16,-8 1 1 15,-9-4 0-15,-9 4 0 16,-6-6 2-16,-4 0-1 0,-8-8 2 31,-6 2 2-31,-9-1-4 16,-5-1-1-16,-7 0-2 0,-9 2 0 15,-9 1-5-15,-5 2 0 16,-4-2 5-16,-6 3 3 16,-2 2-2-16,-7-6 1 15,-11 4 0-15,0-4 2 16,-4 4-3-16,-2-4 0 0,-7 4-1 15,-2-1 0-15,0 0 0 16,0-2 0 0,-4 2 0-16,1-4 0 15,0 7 2-15,-1-6 2 0,-2 4-3 16,0 2 0 0,3-6 1-16,-4 4 0 0,1 2 0 15,0 0 2-15,0-3-3 16,2 0 0-1,4 3 1-15,-3 0 0 0,0 0 0 16,-1-5 0-16,4 2 0 0,0 3 2 16,-1-8-1-1,1 8-1-15,0-5 1 16,3 3 1-16,-4-4-1 16,1 6-1-16,0-5 1 15,-1 5 1-15,-2 0-3 0,-6 5 0 16,3 1 3-16,-1-4 1 15,1 3-4-15,-3 3-1 16,3-5 1-16,-4 2 2 16,-2 3-2-16,-3-2 0 15,0 2 3-15,0-6 3 16,-7 3-2-16,4 3-2 16,0-5 0-16,3 2-1 0,-3 1 0 15,-3 2 0 1,3 0-3-16,-4-1 2 15,1 1 3-15,3 6 1 16,-6 1-4-16,0-1 1 16,0-4-2-16,3 4 0 0,3-1 0 15,-4-5-2-15,1 2 5 16,3 1 3-16,3-9-3 16,3 4-1-16,-6-4 2 15,8 4 1-15,1-6-1 16,0 0 1-16,0 0-2 15,2 2-1-15,1-2-2 16,-3 6 1 0,0-6 1-16,2 0 0 0,1 0 0 15,-6 0 2-15,3-6-3 0,3 4 0 16,2-6 1-16,1 0 0 16,0-3 0-16,2 9 2 15,1-4-3-15,3 4 0 16,2-6 1-1,1 2 2-15,0 4-1 16,8-6 2-16,1 3-4 0,2-1 0 16,4 4 1-16,6-6 0 15,2 8 0-15,3-6 0 16,10 6-3-16,2-2 0 16,6 2 2-16,4 0 2 15,5 0 0-15,6 0 2 0,6-6-4 16,3 6-2-16,6 0-3 15,4 0 1 1,5 0 1 0,5 0-1-16,7 0 4 0,6 0 0 15,3 0-2-15,9 0 0 0,6 6 2 16,5-4 2 0,4 4-2-16,5-4 0 0,4 4 1 15,3 2 2 1,2-6-1-16,7 4-1 15,5-1 1-15,3 3-1 0,1 0 0 16,8-6 0-16,1 4 0 16,2-1 0-16,0 3 2 15,4-8 1-15,5 0-4 0,3 0 1 16,3-5 0 0,0-1 2-16,4 4-1 0,2-4 2 15,0-2-2-15,0 0-1 16,3 6 3-16,0-3 0 15,0-1-4-15,1 4-1 16,2-6 1-16,-3 2 0 16,3 4 1-1,0-6 0-15,0 2 0 16,-3 1 2-16,3-3-3 0,1 0 0 16,-1 6 1-16,-3-6 2 15,0 2-1-15,0 6 2 16,0-5-4-16,3 3 0 15,-6 2 1-15,1 0 0 16,-4 0-3-16,0 0 2 16,3 0 1-16,-3 0 0 0,-3 0 0 15,4 0 0 1,-1 0 0-16,0 0 2 0,-6 2 1 16,0 3 1-1,1-5-5-15,-4 6-1 0,0 2 1 16,0 0 0-16,1 0 1 15,-4-6 0-15,0 9-3 16,-5-9 2-16,2 4 1 16,3-6 0-16,-3 8 0 0,1-6 2 15,-1 4 1 1,3-4 3-16,-2 4-3 16,2-1-2-1,-3 3-3-15,3-8 1 0,1 8 1 0,2-6 2 16,3 4-1-16,-3-6-1 15,1 0 1-15,-1 5-1 16,3-2 0 0,0 2 2-16,4-5-1 0,-4 8-1 15,3-6 1-15,0 4 1 16,0-4-3-16,4 4 0 16,-7-6 1-16,3 0 0 15,0-6 0-15,-3 4 2 16,-5-6-1-16,-1-8-1 15,-3 3 1-15,-5-1-1 0,-7-1-3 16,-3-1 2 0,-5 2 3-16,-4 1 1 0,-8 3-4 15,-9-4 1 1,-7-1-2-16,-8 7 0 16,-3-6 0-16,-9 6 0 0,-7-5 0 15,-5 3 0-15,-9-1-3 16,-6 0 1-16,-8 4 0 15,-10 1-1-15,-9-2 1 16,-6 3 0-16,-5 2 3 16,-10 3 0-16,-11 0-2 15,-4 0 0-15,-5 8-1 16,-7-5 3-16,-5 2-2 16,-6 3 1-16,-3 0 2 15,-1 0 0-15,-8 3 0 16,-3-1 2-16,-3 3-1 15,0-5-1-15,-6 6-2 0,2-6 1 16,1 0 1-16,0-1 0 16,0-1 0-1,0 2 2-15,0 0-1 0,-3 0 2 16,3-1-2 0,-3-1-1-16,3-6 3 0,-4 8 2 15,1-8-2 1,3 2 0-16,-3-2-1 15,3 6 1-15,-3-6-2 0,0 0 2 16,-6 2 0-16,6 4 3 16,3-6-3-16,-3 0-2 15,2 0 0-15,1 0 1 0,0 0 1 16,-3-8 1-16,3 2-2 16,0 4 1-16,-6-6-2 15,6 2 2-15,0 1-2 16,-3 3 2-16,-1-4-2 15,1 4 2-15,0 2-2 16,-3-6 2-16,6 4-2 16,-6 2-1-16,3 0 1 15,0 0-1-15,0-6 0 16,3 4 2-16,-3-1 1 0,3 0 1 16,-1 3-2-1,1 0 1-15,-3 0-2 16,6 0-1-16,0 0 1 0,-3 0 1 15,3 0-1 1,0 0-1-16,-1 0 1 0,-2 0-1 16,6 0 0-16,-3 0 0 15,-3 0 2-15,0 0 1 16,3 0-4 0,0 8 1-16,-4 6 0 0,-2 1 0 15,3-1 0-15,-3 2 0 16,3 5-3-16,-3-3 2 15,6 3-4 1,0-2-1-16,3 5-24 0,-1-8-10 16,1 0-76-16</inkml:trace>
  <inkml:trace contextRef="#ctx0" brushRef="#br0" timeOffset="17326.5224">7732 3344 184 0,'-6'-5'68'0,"3"8"-52"0,-3-3-5 0,1 2-6 16,-1 1-5-16,-6 2 0 15,0-5 2-15,-3 0 1 16,0-5-1-16,-3 0 3 0,0-1 4 16,-3 1 1-16,1-3 4 15,-4 0-1-15,-3 3 0 16,-3 0-7-16,-3 2-4 16,-2-2-1-16,-4 5 1 15,-3 0-1-15,-2 5-1 16,-4-5 1-16,-2 5-1 15,-4 1-3-15,-3-1 2 16,-2 3 1-16,-1 0 0 16,-2 0 0-16,-7 2 0 15,1-2 0-15,2 5 0 16,1 3 0 0,-4 0 0-16,-2-3 0 0,0 6 2 15,-1-3-1-15,1 2-1 16,-1-7 1-16,1 2-1 15,-1 0 0-15,1-5 0 0,3 0-3 16,-1-2 2-16,-2 1 1 16,2-7 2-16,1 3-1 15,-1-3-1-15,1 0 1 16,2-3-1-16,1 3 0 16,-1-7 0-16,1 1-3 15,2-2 2-15,1 0 1 16,5-5 2-16,4 0-1 15,2 2-1-15,3-7 1 0,4 2-1 16,2 0-3 0,3 0 2-1,10 0 3-15,-7 3 1 0,9 0-4 16,6 2 1-16,3-2 0 0,4 5 0 16,5 0 0-16,3-2 0 15,3 2-3-15,3 5 0 16,6 3-1-16,6 0 0 15,5 0 3 1,7 3 2-16,6 2-2 0,6 0 0 16,-1 3-1-16,10 0 0 15,6 0 2-15,2 5 2 16,4-5-1-16,5 5-1 16,4-2-2-16,5 2 1 0,4-2 1 15,2 2 2 1,3 0-1-16,4 1-1 0,5-4 1 15,3-2 1 1,4 0-1-16,2-3 2 0,0-2-2 16,3-3-1-16,-2-3 1 15,5-5-1 1,3 0 0-16,0-2 2 16,-3-1-1-16,3-5 2 0,0 0-2 15,1 3-1 1,-4 0 1-16,-3 0-1 0,-6 2 0 15,-5 3 0-15,-7 0-3 16,-6 3 2-16,-8 0 1 0,-7 2 2 16,-8 3-3-1,-9 0 0-15,-7 0 1 0,-8 0 0 16,-6 5-7-16,-6 1-3 16,-9 4-43-16,-6 1-20 15,-9 2-6 1</inkml:trace>
  <inkml:trace contextRef="#ctx0" brushRef="#br0" timeOffset="27186.8343">20856 1437 100 0,'12'0'38'0,"0"5"-29"0,12 3-3 0,-9-3-3 16,8-5-3-16,10 3 2 15,9 2-1 1,8-5-1-16,7 0 9 0,5 0 4 0,7-5 13 15,8 2 9 1,4-2-8-16,5-3-3 0,3 3-10 16,4 2-4-1,-1-2-5-15,3 2-2 0,-3 3 3 0,-2 0-3 16,-7 3 0-16,-9 2-6 16,-11-2 0-16,-13 2 1 15,-8 3 3-15,-12-3-2 16,-12-2-2-16,-12 2 4 15,-15 3 1 1,-15-8 0-16,-15 3-2 0,-14 2 3 16,-16-5 2-16,-14 5-4 15,-15-5-1-15,-6 0-7 16,-16 0-3-16,-8-5-43 16,-8-3-57-1,-4-8 20-15</inkml:trace>
  <inkml:trace contextRef="#ctx0" brushRef="#br0" timeOffset="28403.428">4211 2082 12 0,'3'8'5'0,"0"0"-4"0,3 0 0 0,-3 0 2 0,0-3 0 15,0 3 3 1,-3 0 14-16,0 0 10 0,-3 0-3 16,-3 0 1-16,-6 0-15 15,-6 0-8-15,-6 0-3 16,-2-3-2-16,-19 0 0 15,-3-2 2 1,-8 2-1-16,-4-2 2 0,-8 2-4 16,-1 3 0-16,-5 0 1 15,-9 0 2-15,-1 5-3 16,-2-5 0-16,-3 5 1 16,-1-5 2-16,-2 3-1 0,-3 0-1 15,0-3 1 1,-4-1-1-16,4 1 4 15,0-8 5-15,-3 6 1 0,5 2 4 16,7-8-1-16,0 8 0 16,8-8-7-16,1 8-4 15,8-6-1-15,-2 3-4 16,6 1 2-16,5 2 1 0,-3 0 0 16,13 0-3-1,-4-1 2-15,10-1-1 0,-4-4 0 16,9 4 2-16,7-6 0 15,-7 0 0-15,9 0 0 16,9-6 0 0,9 6 2-16,0 0-8 0,4 0-3 15,2 6 2-15,6-4 2 16,0 4 3-16,0 2 1 16,3 0 1-16,6 5 0 15,-1-5-3-15,7 0 2 0,6 5-4 16,12-5-1-1,3 0-6-15,2 0-9 16,13-6 4-16,11 4 7 16,16-1 6-16,8-2 3 15,6 2 3-15,22 8-1 16,5 3 2-16,12 0-4 16,11-3-2-16,13-5 2 15,6 0 2-15,0-8-2 0,2 0 0 16,1-8 3-16,0-5 1 15,0 0 1 1,-7-3 0-16,-8 2-5 16,-3 4-1-16,-15-6-10 0,-9 11-3 15,-18 5-16 1,-21 8-6-16</inkml:trace>
  <inkml:trace contextRef="#ctx0" brushRef="#br0" timeOffset="47456.1425">2190 6839 184 0,'-27'-15'71'0,"15"20"-55"0,0 5-9 0,3-2-6 16,-8 6-5-16,-7 7 2 15,-6 3-1-15,-6 5 1 16,-11 2 2-16,2 7 0 0,-9 4 2 16,1 3 1-16,-7 8 3 15,4 0-3-15,-7 0-2 16,4 2-3-16,-4 3 1 16,10-2 1-1,2 2 0-15,3 3 0 16,1 2 0-16,2-4 0 15,-2-1 2-15,5 5-1 0,-3 1-1 16,7-1-2-16,5 1-1 16,-6-3 4-16,9 0 1 15,4-1-3-15,-1 7 1 16,6-4 0-16,6 1 2 16,3-4-3-16,6-4 0 0,3 2 3 15,6 0 1 1,6 1-1-16,6 2 1 15,6-1-4-15,9 1-2 0,-1 0 2 16,7 0 0-16,6 0 1 16,-4 2 0-16,4 1 0 15,3-3 2 1,5-6 3-16,4 1 4 0,23 10-4 16,-8-5-1-16,8 0 2 15,10-11 1-15,5-3-3 16,3-7-3-16,3-3 0 15,9 0 1-15,12 0 1 16,1-8 1-16,2 1-2 16,9-1 1-16,5-8-2 15,4 0 2-15,3 0-2 0,3-5-1 16,9-3 1 0,-3-2 1-16,5-3-1 15,7 0-1 1,-3-6 3-16,12 4 2 0,-13-4-4 0,7 6-1 15,0 3 2-15,-4 2 1 16,4 0 1-16,-9 6 0 16,0-3-5-1,-4 0 1-15,-2-3 0 0,0 0 0 16,-6-2-3-16,3-1 2 0,-7 1 1 16,-2-3 2-1,0-3-1-15,0 3-1 0,-3-5 1 16,-3-3 1-16,-3 2-3 15,0 1 0-15,-6-3 1 16,-3 0 0 0,-6 2 2-16,-6 4 3 0,0-1-2 15,1 3 0-15,-1-3-1 16,0 1-2 0,3-1 1-16,0 0-1 15,0-2 0-15,0-3 0 0,3-3 0 16,3-5 0-16,0-5 0 15,3-3 0-15,1-2 0 16,2-4 0-16,-3 1-3 16,3-5 2-16,-3 2 1 15,3-2 0-15,0-1 0 0,0 1 2 16,0-3-1-16,0 2-1 16,0-5 1-16,0-5-1 15,3-2-3-15,0-6 2 16,-3-3-1-1,3-2-2-15,-3-3 3 16,0-3 0-16,3-2 1 0,-3-8 0 16,-6 2-3-16,0-4 2 15,-6 1 1-15,-3 1 0 16,-9-3 0-16,-5 3 2 16,-7 0 1-16,-12 0 1 15,-5 3-2-15,-13-1 1 16,-8 3-2-16,-12-2-1 15,-13-6 1-15,-11 0 1 16,-9-2-6-16,-12 2-1 0,-12-5 2 16,-11 0 1-16,-16-3-1 15,-12 6 2 1,-14 4 1-16,-15 4 2 0,-13-1-3 16,-11 6 0-16,-12 3-4 15,-9 2 1-15,-12 2 0 16,-8 4-1-16,-4 2 4 15,-9-5 0-15,0 7-2 16,-5-4 2-16,-4-6 1 16,0 0 2-16,-2-3 3 15,-4 1 2-15,7-4 1 16,-1 7 2-16,-3-4 1 16,-2 0 1-16,2 4-6 15,-8-7-2-15,2 6-2 0,-3 0-2 16,-2 3 5-1,-4 3 1-15,4 2 0 16,-10-6-1-16,1 4-1 0,0-1 2 16,-4 3-1-16,-2 3 2 15,-7 5-6-15,1 2-3 16,0 6 1-16,-4 3 0 16,-5 7-2-16,-3 9 2 15,-1 4 3-15,-2 9 1 16,-3 2-4-16,3 9 1 15,-6 7-2-15,8 10 0 16,4 4 4-16,6 7 1 16,5 6-4-1,4 2 1-15,11 3 0 0,10 8 0 16,5 8-3-16,10 7 2 0,8 4-6 16,3 2-3-16,9 10-19 15,6 6-8-15,6 0-74 16</inkml:trace>
  <inkml:trace contextRef="#ctx0" brushRef="#br0" timeOffset="68982.9479">18025 9110 204 0,'-9'-35'77'0,"3"25"-60"0,3-9-9 0,0 11-7 15,-2-2-5-15,-4-4-1 16,-3-2 4-16,-3-5 2 15,-3-2 0-15,-3-1 8 0,0-3 4 16,-3 1 0-16,1-1 0 16,-1-2-3-16,-3 0-1 15,0 3-3-15,-3-1 1 16,1 3-2-16,-4 1 0 16,-3 1-3-16,-2 4 1 15,-4 2-2-15,-6 3 2 16,-2 0-2-16,-4-1-1 15,-2 4 3-15,-4-1 0 16,-5 3-4-16,-1 3-1 16,-5 0 5-16,-4 2 5 0,-2 0-4 15,-4 1-2 1,1 2-1-16,-3 2-1 0,-4 1 0 16,-2 0 2-1,-6 2-3-15,3 0 0 0,-4 0 1 16,-2 1 2-16,6 2-1 15,0 0-1-15,2 0 1 16,1 2 1-16,3 6-1 16,2 5 2-16,4 3-4 15,-3 5-2-15,-19 11 4 16,10 2 1-16,6 6-3 16,5-3-1-16,7 0 1 15,3 2 0 1,2 6 1-16,4 5 2 0,-1 3-1 15,4 6-1-15,2-4 3 16,4 3 0-16,-1 8-4 16,3 6 1-16,1 2 0 0,-1-6 0 15,7 6-3 1,5 3 2-16,6 0 3 0,1 2 3 16,2-5-2-16,6 3 0 15,0-1-1-15,6 4-2 16,6-4 1-16,7-4-1 15,2-1 2-15,9 3 3 16,3 5-2-16,5-2-2 16,4 2-3-16,6 1 1 15,3 4 3-15,3 4 1 16,3-1-4-16,5 8 1 16,4-2 2-16,6-1 1 0,5-5-1 15,1 1 1 1,-1-4-4-16,7 1 0 0,5-6 5 15,7-5 5-15,5-5-5 16,4-6-2-16,5-5-1 16,6-7 1-16,7-9 3 15,8-2 2-15,6-11-1 16,9-8-1-16,9-8-3 16,3-5 1-16,3-8-2 15,3-11 2-15,3-8-2 16,0-2 2-16,2-5 2 0,7-6 2 15,-3-5-3 1,9-8-3-16,0-6 0 16,0-4 1-16,-1-1-3 0,-8-10 0 15,-3-6 1 1,-12-7 2-16,-15-3 1 16,-12-5 3-16,-11-11 3 15,-16-8 5-15,-12-5-2 16,-11-3 1-16,-12-11-3 0,-13-7-1 15,-5-11-8 1,-6-5-2-16,-3 0-5 0,-3-6 1 16,-3-7 1-16,-3 2-1 15,-3 0-1-15,-3 0-1 0,-6 6-1 16,-3-1 2 0,-6 11 2-16,-9 8 2 15,-6 8-1-15,-8 5 1 16,-13 8 2-16,-11 11 2 0,-16 8 1 15,-14 8 3 1,-12 4-10-16,-21 9-2 0,-9 11 7 16,-18 2 4-16,-3 16-2 15,-3 5-2-15,-5 11-3 16,-4 5 1 0,-3 11-1-16,-5 5 0 0,-1 10-5 15,-2 9 0 1,-10 10-19-16,-2 8-8 15,-7 18-42-15,-11 6-18 0,11 0-20 16</inkml:trace>
  <inkml:trace contextRef="#ctx0" brushRef="#br0" timeOffset="78841.4902">17790 6665 184 0,'-6'-29'71'0,"3"18"-55"0,3-5-5 0,-3 8-3 0,0-2-7 16,0-3 2-16,-3-6 7 15,0-2 3-15,-3-3-6 16,-2-2 2-16,-4-1 4 0,-3 1-7 15,-3-3-1-15,-9-3-3 16,-3 0 1-16,-5 0-4 16,-10 1-2-16,-2-4 2 15,-4-2 2-15,-9-3 2 16,-5 1 3-16,-6-1-3 16,-7 0 0-16,-5 3-1 15,-9 0 1 1,-7 6-2-16,-2-1-1 15,-9 5-2-15,-3 6 1 0,-9 3 1 16,0-1 0-16,-3 9 0 16,-3-1 2-16,-3 6-1 15,3 2 2-15,6 3 0 0,0 3 1 16,3 5-2 0,9 5 1-16,3 3-2 0,3 2-1 15,3 6-2-15,5 5 1 16,4 8 1-16,0 6 0 15,3 1 0 1,2 9 0-16,4 11 2 0,0 7 1 16,-13 22-1-16,16-6 1 15,12 3-4-15,11 0 0 16,9 0 1-16,10-5 2 16,8-1 1-16,9 4 3 15,9-4-1-15,9 1 0 16,9-8-1-1,12-3 0-15,9 3-2 0,9-1-2 16,8-2 3-16,10 6 0 0,3-9-1 16,5-2-2-16,10 3 1 15,8-4 1 1,6-2-1-16,10 1 2 16,5-7-2-16,9-4 2 0,6-6-2 15,9 1-1 1,12-6-2-16,9-6 1 15,12-4 1-15,6-9 2 0,5-5 1 16,-2-8 1-16,6-5-2 16,2-5-2-16,4-3 1 15,5-8 1-15,-5-5-1 16,6-6-1-16,-1-4 1 16,1-4 1-16,-7-5-3 15,-2-10 0-15,-12-14 1 16,-12-2 2-16,-10-11-1 0,-11-5 2 15,-11-10 0 1,-13-6 1-16,-15-8-2 0,-15 3-2 16,-11-6 3-1,-12-2 0-15,-19-3-4 0,-14 3 1 16,-18-3-2-16,-15-5 0 16,-15 2 2-16,-17 1 0 15,-13-3-3-15,-14-3 0 0,-9 8-1 16,-16-8 3-16,-14-2 0 15,-12 8 3 1,-12 4-3-16,-9 4 0 16,-8 5 1-16,-16 7 0 15,-3 12-3-15,-8 12 2 16,-7 14 1-16,-5 10 0 16,-4 14 0-16,-8 10 0 0,0 8-3 15,-7 10 0-15,4 12 2 16,0 12 0-16,2 11 3 15,7 11 3-15,8 7-4 16,7 6-3-16,11 8-2 16,9 8 3-16,15 5 0 15,16 5 3-15,13 3-1 16,16 5 2-16,15 8-4 16,15 3-2-16,17 8 2 15,18 10 0-15,18 1 1 0,21 12 0 16,21 9 0-16,18-3 2 15,21 2-3-15,20-2-2 16,21-3-1-16,12-7 3 16,21-6-2-16,18-14 1 15,24-7 2-15,8-5 2 16,13-6-1-16,8-8-1 16,9-7 1-16,4-17-1 15,-1-10-3-15,0-16 0 16,-5-13 2-16,-1-16 2 15,0-13 0-15,-2-14-1 16,-1-15-2-16,-3-17 1 16,-8-9 1-16,-13-9 0 15,-11-11 4-15,-15-10 2 0,-9-15-2 16,-16 1-1 0,-11-9 1-16,-11-12 2 0,-13 1-5 15,-18-16-1-15,-17-3-7 16,-16-3-3-16,-23-7 3 15,-21 2 2-15,-21 0 0 16,-20 3 4 0,-25 8-7-16,-14 8 1 15,-19 2 1-15,-17 14 3 0,-18 15-3 16,-17 11 2 0,-19 11-5-16,-12 15-1 0,-14 14-4 0,-7 16-1 15,-5 10 8-15,-3 16 3 16,2 13 1-1,-5 11 2-15,5 16 1 16,-2-3 2-16,0 16-3 0,-1 8 0 16,4 10 3-16,12 9 1 15,8 4-1-15,12 6 1 16,13 8 2-16,11 13 4 16,18-2 2-1,12 2 1-15,15 8-6 16,17 0-4-16,16 6-1 0,14 10 1 15,19 0 1-15,11 5 1 16,18 8 0-16,15 1 0 0,21 9-5 16,14-1-1-16,19-6 3 15,14-3 1 1,21-3-5-16,19-18 0 16,28-10 1-16,16-9 1 15,21-12 5-15,17-17 2 0,22-15-2 16,11-14-3-1,3-16-5-15,6-20-2 0,-3-19 0 16,3-19 4-16,-3-16 1 16,-8-5 1-1,-13-18 4-15,-15-11 2 16,-17-13-2-16,-15-6-3 0,-24-13 2 16,-18-7 2-16,-18-12 2 15,-15-12 1-15,-18-9-9 0,-14-15-1 16,-21 2-11-1,-19-7-2-15,-20-1 3 16,-20-2 5-16,-28 7 4 0,-20 6 2 16,-25 3 1-16,-20 5 0 15,-24 16 0 1,-20 2 0-16,-25 11-3 16,-12 11 2-16,-17 20 1 15,-15 12 0-15,-9 10 0 0,-12 15 0 16,-6 22-3-1,0 21 2-15,-9 27 3 0,-9 18 3 16,0 35 0-16,0 36 2 16,0 25-4-16,6 41 0 15,18 19-1-15,30 19-2 16,29 13 1-16,37-5-1 16,38 5-18-16,29 0-5 0,37-6-71 31,29-9-41-31,18-9 59 0</inkml:trace>
  <inkml:trace contextRef="#ctx0" brushRef="#br0" timeOffset="80084.2929">11322 11859 316 0,'-36'-11'121'0,"16"3"-95"0,-13-8-30 0,21 8-23 16,3 3 3-16,3-3 8 15,0 0 3-15,9-2 4 16,3-1 5-16,9 0 0 0,9 1 2 16,5 2 2-16,16 3 2 15,15 5 3-15,14 0 4 16,12 5-4-16,13 3-1 0,8 2-2 31,9-2-2-31,3 0-2 0,3 0 1 0,-3-5 12 16,-6-6 5-1,-3-2-4-15,-9 0-2 16,-8-1-1-16,-10 1 1 0,-9 0-5 16,-8-1-3-1,-12 4-1-15,-13-1 1 16,-8 1-1-16,-6-1-1 0,-9-2 7 16,-6-1 5-16,-7-2-2 15,-8-5 0-15,-11-3-9 16,-13-2-2-16,-15-1-9 15,-17 3-2-15,-19 3 2 16,-11 2 4-16,-12 6 3 16,-12 3 2-16,-9 4-6 15,-9 6-3-15,-6 3 3 0,0 2 2 16,0 0 3 0,9 0 1-16,12-2 1 0,15-3 2 15,11 0 3-15,16-3 2 16,14-2-1-16,13-1 1 15,8 1-6-15,9-3-3 16,9 3-6 0,7 2 0-16,16 0 2 0,19-2 1 15,12 2 3-15,18-2 1 16,17-3 3-16,21-3 1 0,16-2 1 16,14 0 0-1,9-1 0-15,3-2 0 16,0 1 0-16,-6-4 2 0,-9 3 1 15,-18 3 3 1,-21-1-3-16,-17 4-2 0,-16-1 0 16,-23 3 12-1,-18 3 2-15,-24 2-10 16,-26 3-2-16,-28 0-21 16,-26 5-5-16,-30 0-20 15,-18-2-5-15,-17-3-85 16</inkml:trace>
  <inkml:trace contextRef="#ctx0" brushRef="#br0" timeOffset="119189.4405">17534 8996 244 0,'-18'-19'90'0,"3"9"-70"0,-5-11-7 16,8 13-10-16,-3-3-4 15,-6-2 0-15,-3-3-2 16,-6-3 2-16,-2-2 1 0,-4 0 0 0,-6-3 2 15,-2-2 1-15,-4 2 3 16,0 3-1-16,-8 0 2 16,-4 0 0-16,-2-1 3 15,-7 4-10 1,1 2-4-16,-7 0-1 16,1 0 3-16,-6 0 1 0,-4 0 3 15,-2 6-1-15,-3-1-1 16,-4 6 1-16,-2 2-1 15,-6 6 0-15,0 0 0 16,-3 5-3 0,2 5 0-16,1 5 2 15,3 3 2-15,0 9 0 0,-3 4-1 16,8 8 1 0,-5 9 1-16,3 4-3 0,0 1-2 15,-1 7 2-15,4 6 2 16,-3 8 0-16,2 2-1 15,-2 11 1-15,6 5 1 16,-3 11-3-16,11-3 0 16,7 6 1-16,8 2 0 0,-2 27 0 15,14-6 0 1,13 3 2-16,11-3 1 0,9 0 1 16,12 6 0-16,9 0-2 15,6-1-2-15,9 6 1 16,6-5-1-16,6 2-3 15,5 5 2-15,7-7 1 16,9-8 2-16,2-3-1 16,7-6 2-16,8-4-2 15,10-9 2-15,8-10 2 16,9-5 2-16,16-11-1 0,14-14 1 16,17-15-2-1,19-13 2-15,15-19-4 0,11-10 0 16,7-14 1-1,-4-7 0-15,-2-14-5 0,-3-8 1 16,-7-2 4-16,-2-9 5 16,-1-4-3-16,-2-6-1 15,-3 0-5-15,-1-13 0 16,-2-8-5-16,-12-8 1 16,-3-8-5-16,-15-16-1 15,-15-5 5-15,-12-6 2 16,-18-10 5-16,-14-10 3 15,-19-9 2-15,-14 3 1 0,-15 0 2 16,-12 3 1-16,-15-5-3 16,-12-1 0-16,-12 1-12 15,-18-1-4 1,-8 8 1-16,-10-7 2 16,-5 5-2-16,-7 7 2 0,-5-2-6 15,-10 3-3-15,-5 5 3 16,-3 8 4-16,-9 5 4 15,-3 9 2-15,-7 9 1 16,-5 12 2-16,-6 4-3 16,-3 9 0-16,-3 10-1 15,-3 11-2-15,-5 7 7 16,-1 14 3-16,-3 11-3 0,0 10-2 16,-6 13 2-16,3 11 0 15,0 13-1-15,1 3-2 16,-1 13 1-16,9 10-1 15,3 12-3 1,3 12 2-16,6 8 1 16,3 8 2-16,3 9-1 0,6 9-1 15,2 6 1-15,7 14-1 16,9 2 0-16,9 8 2 16,11 2-1-16,13 3-1 15,11 8 3-15,13 0 2 16,14 3 0-16,12 3 0 0,15-1-3 15,15-2 1 1,17-3-2-16,19 3 2 0,11 5-7 16,10-14 1-16,11 4 1 15,15-3 1-15,15-8-2 16,21-6 2-16,9-7 1 16,9-14 2-1,9-7-3-15,2-11 0 0,4-19 1 16,6-8 2-16,-4-15 1 15,4-16 1-15,0-17-2 16,-1-17 1 0,-2-22-4-16,-4-18 0 0,-2-17 3 15,-6-18 3-15,-6-21-2 0,-9-15 0 16,-7-12-1 0,-5-10-2-16,-9-8 1 15,-3-5-1-15,-8-11 0 0,-10-2 0 16,-6-9-7-1,-6-4-3-15,-11-12 1 0,-10 1 0 16,-14-3 3-16,-16-2 4 16,-14 7-1-16,-15-2-1 15,-21 7 3-15,-18 1 0 16,-17 13 1-16,-22 8 2 16,-17 10-1-16,-15 6-1 15,-19 13-4-15,-14 5 0 0,-14 11-3 16,-19 10 2-16,-6 11 3 15,-8 8 1 1,-7 13 1-16,-2 11 0 16,-4 13 2-16,-8 8 1 15,-1 13 1-15,-5 11 0 0,-1 15-2 16,-5 12-2 0,0 15 1-16,2 16-1 0,10 15-3 15,6 9 2 1,17 8-1-16,12 13-2 0,15 7 3 15,18 15 0-15,18 17-4 16,12 9 1-16,15 10 0 16,11 5 2-16,16 11-1 15,11 8 1-15,12 5 2 0,16 0 0 16,14 9 2 0,18-4 3-16,14 3 0 0,16 0 0 15,12-10 1-15,14-6 1 16,15-10-1-1,16-6-1-15,11-15-3 16,18-11-2-16,12-16 3 0,14-8 0 16,10-13 1-1,12-19 0-15,8-13 0 16,16-13 2-16,8-16-5 0,9-18-1 16,1-17-5-16,2-15 1 15,-9-11-3-15,-2-13 2 16,-10-16 3-16,-11-7 3 15,-13-14 2-15,-5-14 1 0,-15-4 2 16,-15-17 1-16,-9-13 3 16,-18-10 1-1,-12-13-5-15,-12-14-2 0,-8-16-9 16,-13-7-2 0,-8-14-1-16,-10 0 0 15,-11-2 5-15,-12-3 3 0,-15 7 1 16,-18 7 2-16,-18 4-4 15,-18 6-2-15,-20 15 4 16,-16 6 1-16,-17 5 0 16,-18 6-2-1,-15 7-6-15,-21 9-4 0,-18 10-3 0,-8 13-2 16,-10 11 3 0,-11 13 3-16,-4 13 9 0,-8 11 5 15,3 15 0 1,-7 19 0-16,-2 16-1 15,0 19 0-15,-1 21-5 0,7 10 1 16,5 22 0 0,4 15 0-16,12 19-3 0,8 10 0 15,9 11-1-15,15 14 0 16,16 10 3-16,11 10 2 16,14 11-2-16,16 11 0 15,18 2 3-15,8 16 1 16,16-2-1-16,11 10-2 15,15 0 1-15,13 0-1 0,11-5 0 16,24-1 0 0,11-7 2-16,22-8 1 0,20-10-4 15,22-9 1 1,20-13-2-16,21-8 0 16,17-15 0-16,22-9 0 15,15-5 4-15,20-18 3 0,6-8 2 16,10-19 3-16,11-11-3 15,3-15-2-15,0-14-2 16,-3-18 0-16,-6-16 0 16,-5-21 3-16,-7-16-3 0,-12-18 0 15,-11-14 1 1,-16-18 0-16,-11-19 0 16,-18-18 0-16,-6-19 0 15,-18-10 0-15,-12-14 0 0,-15-10 0 16,-9-11-5-1,-8-3 1-15,-16-7-9 16,-17 8-2-16,-18-1-3 0,-22 6-1 16,-19 3 3-16,-25 10 5 15,-27 2 4-15,-26 9 4 16,-24 10-2-16,-24 6 0 16,-18 2 1-16,-23 13 2 15,-16 6-6-15,-14 5 1 16,-9 11-6-16,-10 15-1 15,-5 9 0-15,0 15 4 16,3 16 5-16,0 19 3 16,5 18 4-16,7 19 3 0,15 20-2 15,8 20 1-15,10 20-7 16,14 25-1-16,0 20-7 16,16 30-3-1,11 18-10-15,12 16-2 16,12 11 9-16,17 15 7 0,16 3 8 15,18 9 4-15,17 9 4 16,15 6 1 0,18 5-1-16,15 6-1 0,18-6-1 15,21-5 2-15,21-5-5 16,20-6-3-16,24-13 3 16,27-7 1-16,21-17-2 15,21-10-3-15,17-16 2 16,10-11 0-16,11-24-1 15,9-18-2-15,10-16 1 16,11-21-1-16,0-21 2 0,3-16 1 16,3-24-1-16,-6-13-2 15,-6-22 5-15,-14-17 1 16,-13-20 0 0,-18-18 1-16,-17-15 2 15,-12-25 2-15,-21-18-1 0,-21-19-1 16,-15-26-8-16,-24-24-2 15,-17-8-9-15,-24-13-4 16,-21 3-3-16,-21 2-3 16,-18 3 12-1,-24 10 6-15,-23 12 4 0,-21 7 4 16,-28 15-8-16,-19 12 0 16,-28 12-5-16,-15 20 2 15,-14 20 1-15,-15 16-1 0,-10 22 4 16,-17 18 2-1,-3 18 4-15,-9 24 4 0,-12 19 2 16,-9 26 1-16,-6 24-6 16,-5 27-2-16,-1 20-2 15,0 33-2-15,15 23-6 16,15 24-1-16,27 24-46 16,29 18-19-16,28 6-40 15</inkml:trace>
  <inkml:trace contextRef="#ctx0" brushRef="#br0" timeOffset="125132.8994">19561 7686 224 0,'6'-5'85'0,"3"0"-66"0,15 5-10 16,-12 2-9-16,3 4-3 16,3 1 1-16,2 7 2 15,10 2 2 1,-3-1-1-16,0 4-1 0,5-1 1 0,4 1-4 16,6-1 2-16,3 1 1 15,5-3 2-15,10 0-1 16,5-3-1-16,13 0 1 15,5 0 1-15,6 3-1 0,9 0-1 16,7 0 1 0,5 3-1-16,6 2 0 0,3 0 0 15,0-5 2 1,3 0 1-16,0-3 1 0,0-3 2 16,3-4 6-16,0-6 2 15,3-6-1 1,6-1 0-16,0-7-5 15,3-4-3-15,-3-6-2 16,0-5-3-16,-3-3 3 16,-6-5 2-16,-3 0-2 15,0-5-2-15,-9-6-3 0,-6-2-1 16,-6-6 2-16,-5-2 2 16,-13 0-2-16,-9-8 0 0,-8 0-1 15,-10-1 0 1,1-15 0-16,-15 11-2 0,-16 7 3 15,-8 6 0-15,-15-3-2 16,-9 3 2-16,-9-3-1 16,-11 3-2-1,-13 0 5-15,-12 2 1 0,-8 3-5 16,-13-5 0 0,-8-3 1-16,-12-2 1 0,-7-3 1 15,-5 0 0-15,-12 5-3 16,-12 0 2-16,-6 0 1 0,-12 5 2 15,-8 4-6-15,-13 7 1 16,-6 5-1-16,-14 5-1 16,-10 9 1-1,-11 10 3-15,-6 11 0 0,-13 10 1 16,-2 14-5-16,0 10-1 16,6 10-6-16,8 12 0 15,10 7-3-15,9 13 0 16,11 17 3-16,15 12 5 15,19 6 2-15,17 10 3 16,21 4-15-16,20 9-5 16,22 11-51-16</inkml:trace>
  <inkml:trace contextRef="#ctx0" brushRef="#br0" timeOffset="128482.9337">12724 11451 264 0,'-6'-5'99'0,"0"5"-77"0,-3 0-18 0,3 3-12 0,-6 2-3 0,-3 0 6 16,-8 3 4-16,-7 3 1 15,-6-3 0-15,-3-3 6 0,-2-2 6 16,-4-3 3-16,-2-3 3 16,-4 0-4-16,0 1 0 15,1-1-4-15,-7-2-1 16,4-1-5-16,-7 1-1 16,-2 2-3-16,-4 3-1 15,-2 0 1-15,-4 0 0 16,-5 3 0-16,-7 2 2 15,-5 3-3-15,0 0 0 16,-3 0 1-16,-4 0 2 16,4 3-3-16,0-3 0 15,5-3 1-15,7-2 0 16,6-1-3-16,8-2 2 16,13 0-4-16,8 0 1 15,9 0-9-15,9 0-2 16,16 3-32-1,17-1 13-15,14 1 5 0,16 0 15 16,18-1 8 0,11-2 5-16,15 3 1 15,13 2 2 1,8 1 1-16,15 2 3 0,3 2 3 0,3 3 2 16,6 1 3-16,3-1-7 15,-3 0-2-15,-3-2-3 16,-6-3 1-1,-6-3 0-15,-3-5 3 0,-11-3 1 16,-10-2 1 0,-12-3 2-16,-8 0 1 0,-13 0-5 15,-11 0-2-15,-9 3-2 16,-9 0-2-16,-7-1 7 0,-8 1 3 16,-9 0-8-1,-9-3 0-15,-12-3-7 16,-14 3-1-16,-16 3-2 0,-11 2 2 15,-13 1 4-15,-11 2 1 16,-10 2 1-16,-8 1 0 16,-15 2-3-16,0 3 2 15,-6 0 1 1,-3 3 2-16,3 2-1 16,3 0-1-16,3 0 1 0,6 1 1 0,9-1-1 15,5-3 2-15,4 1-7 16,15 0 1-1,11-3-6-15,13 0 1 16,11-3-9-16,9 0-2 0,15 3-19 16,18 3-5-1,18-1 11-15,15 3 6 16,17 1 16-16,16-1 6 16,17 0 3-16,10-2 1 0,8-1 15 15,3 1 7 1,3-6 9-16,-3-2 6 0,0-1-7 15,-5 1-3-15,-7-3-7 16,-3-5 0-16,-2 0-9 0,-7-1-4 16,-6-2-4-1,-5-2-3-15,-16-1 1 0,-14 1 1 16,-6-1 1-16,-12 0 1 16,-9 1-5-16,-12-3-1 15,-18-1-13-15,-21 1-5 16,-20 3-22-16,-25 4-11 15,-17 9-43 1</inkml:trace>
  <inkml:trace contextRef="#ctx0" brushRef="#br0" timeOffset="130417.7329">12495 11888 4 0,'-15'-14'0'0</inkml:trace>
  <inkml:trace contextRef="#ctx0" brushRef="#br0" timeOffset="130596.4515">12090 11806 140 0,'-62'-6'52'0,"29"-2"-41"0,-18-2 0 16,30 7-4-16,-14-2-12 16,-7-3-4-16,-6 0 2 15,1-2 4 1,-1 2-5-16,-3 0-2 16,1 0-16-16,-1 2-9 0,4 1 1 15,2 2 0 1,3 1 13-16,4 2 7 0,5-3 7 15,3 1 4-15</inkml:trace>
  <inkml:trace contextRef="#ctx0" brushRef="#br0" timeOffset="137806.4917">12736 11795 208 0,'0'-3'77'0,"0"-2"-60"0,0 0-3 0,0 2-5 0,0 1-7 15,0 2-2-15,0-6-2 16,0 4-1-16,0-1 2 15,0 0 2-15,0 1 2 0,0-1 1 16,-3 3 2-16,0-3 1 16,-3 1 1-16,0-1 0 15,-3 1 2-15,-3-4-1 16,-6 1 0-16,-2-3-3 16,-4 0-1-16,0 0-3 15,-6 3-2-15,-6 0 1 16,-2-1-1-1,-7 1 2-15,-5 2 1 16,-4 1-4-16,-3-1-1 0,-5 0 1 16,-7 3 2-16,4 0-2 15,-7 0-2-15,1 0-3 16,-3 0-1 0,-1 0-1-16,1 0 0 0,-1 0 5 15,4-2 1-15,5-6 2 16,4 0 0-16,5-3 0 15,1-2 0-15,2-3 0 0,7 0 0 16,5 3 0 0,3 2 2-16,7 4-1 0,8 1-1 15,3 1-2-15,6 0 1 16,3 2-4-16,6 3-1 16,9 0 0-16,6 0 4 15,6 3-1 1,9-3-1-16,11 0 0 0,13-3 3 15,-12 3 0 1,35-5 3-16,7 2-1 0,8 0-1 16,9 1-2-16,6 2 1 15,7 2 1-15,-1 1 2 0,3 5-3 16,0 3 0 0,-3 2 3-16,0 0 3 0,-5 3 0 15,-7 0 2-15,-6 0-2 16,-6-3 2-16,-8 0-2 15,-7-2 2 1,-5-3 5-16,-10-3 2 0,-8-2-3 16,-6-1-1-16,-7-2-2 15,-8 0 2-15,-6 0-3 16,-3 0-2-16,-3 0 0 16,-3-2-1-16,-6-1-7 15,-6 0-2-15,-9-2-5 16,-9 0 1-16,-12-3 3 15,-8 0 1-15,-13 0 3 0,-11 0 1 16,-10 0 3-16,-5-3 1 16,-6 3 1-16,-10 1 0 15,-2 1-2 1,-3 4-2-16,-3 2 3 0,-9 2 0 16,5 4-4-1,1 1 1-15,-3 1 2 16,3 0 1-16,3 0-1 0,3-2-2 15,2 2 3 1,7-3 0-16,9 0 1 0,11-5 2 16,4 3-3-1,11-1-2-15,10 1-5 0,8 0 0 0,6-1-9 16,9 4-4 0,7 2 0-16,8 0 2 15,12 2 4-15,6 3 2 16,11 3 6-16,10 0 3 0,15 0-1 15,11 0 0 1,10 0 1-16,14-3 2 0,9 3-1 16,7 0-1-1,2-3 1-15,9 0-1 0,0 0 2 16,0-2 1-16,1-3-1 16,-4-3 1-1,-6-2-4-15,-3-6 0 0,-5-5 1 16,-13-2 2-16,-9-4-1 15,-8-1 2-15,-9-4 0 16,-13 1 3-16,-8 2 3 0,-12 0 2 16,-9 0-1-16,-9 3-1 15,-15-1-8 1,-15 1 0-16,-12 5-6 16,-11 3 1-16,-13 5 2 0,-8 0 1 15,-6 3 1 1,-10 2 0-16,4 0 2 15,0 3 1-15,-4 0-1 0,4-3-2 16,0 3 1-16,2 0 1 16,7 0-1-16,6-3-1 15,5 3-6-15,4-2-1 16,2-1-19-16,6 3-8 16,7 0-75-1</inkml:trace>
  <inkml:trace contextRef="#ctx0" brushRef="#br0" timeOffset="139117.555">20073 11840 196 0,'6'0'74'0,"-3"0"-58"0,0-3-6 16,-3 1-8-16,3 2-10 15,0-3 0-15,3 1 2 0,0-1 3 16,0-2 2-1,0-1 5-15,0-4 5 0,0-1 6 0,0 1 5 16,0-1-4 0,0 0-1-16,-3 3-7 15,0 1 0-15,0-1-5 16,0 0 0-16,0 0-3 0,-1 2-1 16,1 1 3-16,0 0 3 15,0 0-2-15,3 2 0 16,0 0-1-16,0 1 1 15,3-1 0-15,3 0 1 16,3 3 0-16,6-2 0 16,3 2 4-16,5-3 3 15,7 0-2-15,9 3 2 16,5 0-2-16,4 0 0 0,8 0-3 16,7 0 1-1,5 0 0-15,10 3 1 16,2 0 0-16,3-3 2 0,4 0-3 15,2 0 1 1,3 0-1-16,0-3 1 0,1-2 0 16,-1 2 0-16,3-2-4 15,-3-1-1-15,-3 1-3 16,-2 0-1-16,-7 0 1 16,-3-1 0-16,-5 1-3 15,-10 0 0-15,-8-3-20 16,-10 0-8-16,-8-3-19 15,-12-5-9-15,-15-5-63 16</inkml:trace>
  <inkml:trace contextRef="#ctx0" brushRef="#br0" timeOffset="140489.6854">20401 11750 168 0,'17'-2'63'0,"1"-4"-49"0,18 1-74 15,-15 2-38-15,12 1 47 16,14-1 25-16</inkml:trace>
  <inkml:trace contextRef="#ctx0" brushRef="#br0" timeOffset="141079.0823">21157 11692 216 0,'110'-3'82'0,"-54"1"-64"0,34 4-2 16,-52-2-7-16,25 3-5 15,17 2 2-15,15 1-1 16,7-1 0-16,8 0-3 15,3-2-2-15,-3-1 3 0,-3 1 0 16,-6-3 3-16,-5 0-1 16,-10-3 2-16,-12-2 0 15,-8-3 1 1,-16 0-4-16,-8 0-1 0,-9 3-3 16,-9-3-1-16,-12 0-4 15,-15 0 1-15,-15-2 0 0,-18-4-1 16,-18 1 1-16,-20 3 3 15,-15-1 0 1,-15 6 1-16,-13-1-3 16,-13 4 2-16,-7 2 1 0,-6 0 0 15,-9 0 2-15,3 2 1 16,3 4-1 0,3-1 1-16,9 3 0 0,6 0 1 15,12-3 0-15,12 0 0 16,6 1 0-16,12-1 0 15,11 0 0-15,10-2 0 0,11 2-2 16,9-2 1 0,13 0-2-16,5-1 2 0,9-2-9 15,12 0-3-15,12-2-2 16,18-1 1 0,15 0 4-16,17 3 1 0,16 0 3 15,8 0 3 1,12 0 4-16,12 3 2 15,7 2-1-15,5 0 1 0,3 6-2 16,3 0 2 0,3 2-4-16,0 0 0 0,0 0-1 15,-3-2-2-15,0 0 1 16,-12-4-1-16,-12 1-7 16,-11 0 0-16,-19 0-17 15,-11 3-7-15,-22 2-76 16</inkml:trace>
  <inkml:trace contextRef="#ctx0" brushRef="#br0" timeOffset="147899.5368">17177 9192 236 0,'-15'-24'90'0,"6"8"-70"0,0-8-16 0,6 16-11 15,0-2 2-15,-3-6 7 16,0 0 2-16,0-3 1 16,0-2-3-16,-2-3 3 0,-1-2 1 15,-6-3 0-15,-3-3 1 16,0 0-2-16,-6 1 2 16,-6-4-6-16,-5-2-3 0,-7 3 1 15,-3-1 0-15,-5 4 1 16,-4 1 0-16,-5 1 0 15,-7 0 0 1,-5 3-7-16,-10 2 0 16,-5 3-6-16,-3 5 1 0,-9 3-3 15,-4 2 2-15,-8 6-6 16,-3 5-3 0,-3 2-2-1,-3 4 3-15,0 2 6 0,-3 2 5 0,0 6 3 16,3 0 3-1,3 3 2-15,6 7 1 0,5 3 3 16,7 3 1-16,3 5-17 16,6 5-45-1,2 6-8-15</inkml:trace>
  <inkml:trace contextRef="#ctx0" brushRef="#br0" timeOffset="150522.4755">13805 9708 104 0,'-9'100'38'0,"3"-58"-29"0,3 30 8 0,3-35 4 16,0 16-8-1,3 10 0-15,0 9 2 0,6 5 2 16,2 5-9-16,4 2-2 0,3 4-2 16,0 1-2-16,3 4-2 15,6 2 1 1,2-2 1-16,1-3-1 0,6 2-1 15,3-2 1-15,2-5-1 16,7 0 0-16,9 2 0 0,5-5 0 16,9 3 0-16,7-6 2 15,5 3 3-15,6 0-4 16,7 3-1 0,5 0 0-16,6-1 0 15,3-4 2-15,3-6 1 0,3-6-1 16,3-7-2-16,6-8 3 15,1-5 2-15,2-6 2 16,2-7 1 0,1-6-4-16,3-8-1 0,3-8-1 15,0-10 1-15,6-9-2 16,-6-7-1-16,3-8 3 16,-6-11 0-1,0-10-1-15,0-6 1 0,-3-7 0 16,-9-9 1-16,24-23-2 15,-21 0 1-15,-18-3 0 16,-12-11 1-16,-15-5-2 0,-11-2-2 16,-13-6 1-16,-8-8 1 15,-12-2-1-15,-9-8-1 16,-13-1 7 0,-5 4 3-16,-12-4-5 15,-9-4-1-15,-5 5-4 0,-10-3-1 16,-9 2-4-16,-9 1 1 15,-8 0 0-15,-13 2 2 16,-8 3-4-16,-9 5 2 16,-10 1-7-16,-5-1-1 15,0 14 5-15,-9 2 3 16,0 8 3-16,-4 3 1 0,1 10-3 16,-6 8 2-16,0 14 1 15,-6 12 2-15,-3 9 1 31,-3 13 3-31,-6 10-5 0,-3 11-1 0,0 11-2 16,0 13-2-16,-2 10 3 16,-1 9 2-16,41-11 0 15,-52 37 2-15,5 7 4 16,9 1 4-16,3 5-4 16,6 8 1-16,3 8-3 0,9-3 2 15,3 11-2 1,8 3 2-16,7 7-4 15,15 4 0-15,9 7-1 0,8 5 1 16,12 8-2 0,10 11 2-16,11 0-2 15,12 8-1-15,15 2 3 0,15 3 0 16,9 3-6-16,15 0-2 16,11-3 2-16,13 0 1 15,11-13-1 1,7-5 2-16,17-6-1 0,3-8-2 15,13-5-2-15,8-8 1 16,12-7 1-16,6-7 2 16,8-12 1-16,13-13 1 15,3-9-7-15,12-15 0 16,-1-14-6-16,7-15 1 0,0-11-1 16,-1-14 3-1,1-10 8-15,2-10 6 16,-5-14 2-16,-6-13 2 15,-10-8 4-15,-2-7 3 0,-9-12-2 16,-9-7 0-16,-12-16-1 16,-15-6 0-16,-12-15-11 15,-11-6-3-15,-16-10-1 16,-8-13-2-16,-13-6-1 16,-11-13 1-16,-9 0 1 0,-12-3-1 15,-7-5-5 1,-11 11-4-16,-8 5 3 15,-13 11 4-15,-15 2 4 16,-12 8 2-16,-14 8 1 0,-16 8 0 16,-11 8-5-16,-12 0-1 15,-12 10-11-15,-6 3-1 16,-9 9-2-16,-3 1 0 16,0 9 11-1,-6 8 5-15,-3 10 11 16,-6 13 6-16,0 11 11 0,-8 8 5 15,-1 11-9-15,-6 15-2 16,0 6-8-16,-5 13-2 16,-4 10-6-16,0 11-2 15,1 14 0-15,2 12 0 16,9 12 0-16,6 9 2 16,7 6 1-16,8 14 3 0,9 12-1 15,6 6 0 1,11 13-3-1,7 10-2-15,9 6-2 0,12 11-1 0,5-3 4 16,13 7 1-16,11 1 0 16,13 5-2-16,11 3 1 15,15 7 1-15,15 4-1 16,12-6-1 0,18 0 1-16,14-3 1 0,19-2-3 15,14-6-2-15,18-13-5 16,16-5 0-16,19-11 2 15,13-7 3-15,15-9 0 16,9-7-1-16,2-12 3 16,10-9 2-16,0-11-2 0,5-11 0 15,4-16 1-15,-4-13 2 16,1-16 3-16,2-13 2 16,1-18-1-16,5-14-1 15,-2-11-3 1,-7-12 1-16,-2-14 0 0,-12-8 3 15,-10-13-1-15,-8-13 2 16,-9-11-2 0,-12-13 2-16,-9-8-6 0,-6-8-1 15,-9-16 0-15,-11-2 2 0,-16-14-1 16,-12-2 2 0,-14-9-2-16,-24 1 2 0,-15 0-4 15,-21 0 0-15,-15 2-1 16,-21 3-2-1,-17 3 0-15,-13 5 0 16,-14 0 0-16,-15 10 0 0,-9 3 0 16,-10 3 0-16,-11 8 0 15,-8 8 0-15,-13 10-2 16,-3 13 1-16,-9 14 3 16,-5 13 3-16,-10 16 2 15,-6 13 1-15,-8 8-5 16,0 13 1-16,-7 14 2 15,4 15 1-15,2 11-4 16,7 13 1-16,-1 16 0 0,12 16 2 16,7 16-1-16,11 13-1 15,6 13 1-15,18 14-1 16,6 15-3 0,18 16 2-16,12 14-1 0,12 10 0 15,14 5 2-15,16 6 2 16,11 7-3-16,9-4 0 15,15 2 3-15,13-1 1 16,11 7 1-16,11-6 0 16,13 0 0-16,15-3 2 0,11-8-1 15,13-5 0 1,14-5-8-16,16-3 0 16,14-13 5-16,21-8 4 15,12-11-3-15,14-10-2 16,19-11 2-16,8-16 2 15,13-12-4-15,8-15-3 0,-2-15 1 16,2-16 0-16,-3-15 3 16,-2-17 1-16,-1-15 1 15,1-17 0-15,-7-15-2 16,-2-16 1-16,-13-14 0 16,-11-10 1-1,-9-13 2-15,-18-5 3 0,-21-11 5 16,-18-11 1-16,-15-10-6 15,-17-24-3-15,-16-16-6 16,-14-21 0-16,-18-22-5 0,-21-7-1 16,-15-5-2-1,-18-9 0-15,-11 12-2 0,-16 7 1 16,-11 10 3-16,-16 17 3 16,-14 10 2-16,-21 19 1 15,-24 15-5 1,-15 14 1-16,-17 18-5 0,-16 24-1 15,-11 14 0 1,-9 18 1-16,-7 13 3 0,1 13 4 16,-3 16-1-16,3 14 1 15,5 15 2 1,4 13 0-16,6 19 2 0,8 22 3 16,4 20 2-16,11 24 1 15,6 24-2-15,13 21 1 16,14 32-4-16,21 19 0 0,15 15-6 15,18 22 0 1,20 15-12-16,22 11-6 0,17 18-17 16,15 3-8-16,15 6-49 15</inkml:trace>
  <inkml:trace contextRef="#ctx0" brushRef="#br0" timeOffset="171098.5385">17266 6951 52 0,'-15'-22'22'0,"9"9"-18"0,-5-11 4 0,5 16 3 0,-3-2-5 15,-3-3-1-15,0-1 9 16,-3-1 5-16,-3-1 1 15,-3 0 3-15,-3 0-9 16,-2-3-1-16,-4 4-5 16,-3-1-3-16,-6 0-2 15,-2-3 0-15,-7 1-2 16,-5-1-1-16,-4 3 1 0,-5 0 1 16,-7 1 1-16,-2-1 1 31,-4 0 0-31,-8 0 2 0,-3 3 1 15,-4-1-3-15,-2 4-3 0,0 2-5 16,-7 3-2-16,1-1 3 16,0 4 3-16,3 4 1 15,-3 4-1-15,-1 2 1 16,1 2-1-16,6 3-3 16,3 6 2-16,-1 2 1 15,7 3 0-15,3 5-5 0,8 3 1 16,7 2-5-16,8 6 1 15,6 5-7 1,10 0-1-16,5 0 0 16,6 5 0-16,9-2 9 15,10 2 3-15,8 6 4 16,6 18 0-16,8-3 2 16,10 0-3-16,9 6-2 15,12-3-12-15,5 3-2 16,16 2-19-16,11-7-6 15</inkml:trace>
  <inkml:trace contextRef="#ctx0" brushRef="#br0" timeOffset="171466.1788">18195 7660 148 0,'80'-109'55'0,"-53"48"-43"0,0-21 10 15,-18 40 3-15,0-19-16 16,-6-10-5-16,-6-9-3 16,-12-4-1-16,-12-6 0 15,-15-6 0-15,-11 1 2 0,-16 0-8 0,-14 0-3 31,-15 5 0-31,-9 5 0 0,-9 8-1 16,-9 3 1-16,-9 11 5 0,-3 10 4 16,-12 8 1-1,-3 8-1-15,0 13 1 0,3 8 1 16,10 11-1 0,5 13-1-16,12 10-2 0,14 9 1 15,16 7-28 1,15 9-46-16,17 7 9 15</inkml:trace>
  <inkml:trace contextRef="#ctx0" brushRef="#br0" timeOffset="172476.0287">17677 6443 144 0,'-27'-27'55'0,"12"22"-43"0,-5-6-3 0,11 9-3 0,0-1-7 15,-3 0 0-15,0 3 1 16,0 0 2-16,-3 3-1 16,3 2-3-16,0 6-1 15,0 5 2-15,-3 5 0 0,1 5 1 16,2 3 0-16,-3 8 0 15,0 6 0-15,0 7 0 16,0 6 0 0,0 5 2-16,0 2 1 0,-2 6 1 15,2 10 0-15,-3 8-2 32,3 3 1-32,-3 6 0 0,-3 7 3 0,0 5-5 15,-2 11-1-15,-1 6 0 16,0 2 0-1,0 5 0-15,0 6 0 0,1 2 0 16,-1 0 0-16,3 6 2 16,0-1 1-16,3 1-1 0,0 5 1 15,0-3 2-15,4 0 4 16,-4 3-2-16,3 5 1 16,0 0-5-16,0 0 0 15,0 3-1-15,3 5-2 16,0-3 1-16,3 6-1 15,3 31 0-15,1-10 2 16,2-11-3-16,0-5 0 0,0 0 1 16,0-8 2-1,0-2-3-15,0-6 0 0,0-3 1 16,3-10 2-16,0-3-1 16,0-2-1-16,3-6-2 15,0-2 1 1,0-11 3-16,0-5 1 15,0-8-1-15,0-3-2 0,3-3 1 16,-1-7-1-16,-2-6 0 16,0-5 0-16,3 0-3 15,0-5 2-15,-3-5 1 16,0-6 0-16,0-6-7 16,0-4-3-16,0-8-12 0,0-9-6 15,0-4-18 1,0-3-33-1,-3-9 18-15</inkml:trace>
  <inkml:trace contextRef="#ctx0" brushRef="#br0" timeOffset="173007.9559">16626 13899 60 0,'0'21'24'0,"3"0"-18"0,3 19 18 16,-3-19 6-16,3 8 2 15,0 5 3-15,0 9-6 16,0-4-3-16,0 1-3 16,0 0 0-16,0-3-13 15,-3-3 3-15,0-5 1 0,0-5-3 16,0-5 1-16,3-4-3 15,0-4 2-15,3-3-2 16,6-5 2-16,2-6-4 16,7-2-2-16,6-3-2 15,3-6-3-15,2-1 3 0,4-7 2 16,3 1-2 0,2-5 0-16,7-3-1 0,3-3 1 15,-1 0 0-15,1 0 1 16,-1 3-2-16,1 0-2 15,0 3-10-15,-1-1-4 16,-2 4-26-16,-1 1-9 16,1 1-59-1</inkml:trace>
  <inkml:trace contextRef="#ctx0" brushRef="#br0" timeOffset="179294.9831">13084 16589 212 0,'-3'-2'79'0,"0"2"-61"0,0-6-3 0,0 4-4 15,0-1-8-15,0-2-2 16,0-3 0-16,0 0 1 16,-3-3-1-16,1 1 2 0,-1-3 2 15,-3-1 2-15,0-2 3 16,-3 1-1-16,0-1 2 0,-3 0-2 15,0-3 0-15,-3 1-1 16,-3-3 0-16,-2 2-4 16,-1 1-3-16,-3-1 2 15,-3 1 0-15,0-1-1 16,-2 3-2 0,-4-2 1-16,-3 2 1 15,-2 3 3-15,-7 2 2 0,-6 0 1 16,-5 3 2-16,-4 0-3 15,-2 1 1-15,-7 1-3 16,-2 4 2-16,-3 2-4 16,-1 2 0-16,1 4-3 15,-3 1-1 1,-1 4-1-16,1 2 0 0,-1 1 0 16,4 4 0-16,3-2 0 15,2 2-2-15,1 1 3 16,5 2 0-16,4 0 1 15,5 3 0-15,4 0-5 16,8 2 1-16,6 1 0 16,4-1 2-16,5 3-1 0,3 3 1 15,6 3-3-15,6 2-1 16,6 0-2 0,9 0 0-16,6 2 5 0,9 1 1 15,6 2-3-15,12 1 1 16,11-4 0-16,10 1-1 15,9 0 4-15,14-3 2 16,6 3-2-16,10-6 0 0,5 0 1 16,6 1 2-1,9-4 1-15,0-1 1 16,3-4-2-16,3-5-2 16,0-2 3-16,0-6 2 15,-5-8-2-15,-7-5-2 16,-6-5 0-16,-6-6 1 15,-3-5 1-15,-8-5 3 16,-4-3-3-16,-8-10 0 0,-4-3-1 16,-8-5 1-16,-4-6-2 15,-5-7 2-15,-4-1-4 16,-5 0 0-16,-6-4 1 16,-7 1 0-16,-5 1-3 15,-6 0 2-15,-9 2 3 16,-6 6 3-16,-6 2 0 15,-9 6 0-15,-6 0-3 16,-17-11-2-16,-13 8-4 16,-9 8-2-16,-14 2 3 0,-6 1 3 15,-10 5 1-15,-8 3 2 16,-9 2-2-16,-6 3 2 16,-6 2-2-1,-12 6 2-15,-3 5-4 16,-6 5 0-16,-6 9 1 0,6 4 2 15,-3 9-8-15,3 4-1 16,6 7-1-16,6 4 2 16,9 3-1-16,12 5 0 15,6 6 1-15,11 0 2 16,10 4-3-16,5-1 0 16,13-1-1-16,8 0 0 15,13-5 0-15,8-2 0 0,12-4 0 16,12-2 0-16,12-2-11 15,18-1-3-15,15-5 5 16,14-2 5-16,16-4-4 16,17-4 0-16,15-3-13 15,18-3-7-15,12-2-27 16</inkml:trace>
  <inkml:trace contextRef="#ctx0" brushRef="#br0" timeOffset="180111.0508">13400 16952 220 0,'65'-13'82'0,"-41"-1"-64"0,6-9 11 0,-18 12 2 16,0-8-10-16,-3-4 0 16,-4-6-6-16,-2-8 1 15,-3-3-9-15,-5-3 0 0,-10-7 0 16,-6-3-3-16,-3-2-3 15,-9-3-7-15,-5-6-4 16,-10 1-3-16,-9 2-2 16,-8 2 5-16,-7 7 4 15,-8 1 4-15,-9 6 3 0,-9 6 0 16,-10 4-1 0,-8 6 1-16,-6 11 1 15,-3 7-1-15,-6 3-1 16,-6 8-2-16,3 11 1 0,0 7 1 15,1 9 2 1,2 4-1-16,3 9-1 16,9 5 5-16,8 5 4 0,7 3-3 15,0 3-1-15,9 2-5 16,11 6-2-16,7-1-4 16,9 1 1-16,11-1-2 15,6-2 2-15,10-3-6 0,11 0-1 16,12-5-2-1,9 3-1-15,12-1-1 16,15-4 2-16,24 15-3 0,20-8-2 16,16-5-3-16,17-3 1 15,21-5-8 1,15-5-2-16,18-3-7 16,11-3-9-16,4-5 20 15,6-7 31 1,-6-7 20-16,-1-9 11 15,1-9 6-15,-9-8-7 0,-9-7-3 16,-9-6-2-16,-12-10 1 16,-12-9-16-1,-12-4 3-15,-12-9 3 0,-11-5-7 0,-13-5 0 16,-8-8-1-16,-13 0 0 0,-11-3-4 16,-12 1-3-1,-15-4-7-15,-15 3-1 16,-12 6 1-16,-15 5 3 0,-17 2 4 15,-16 1 2-15,-11 7-1 16,-21 6 1 0,-18 2 2-16,-15 6 5 0,-18 5-6 15,-15 13-2-15,-14 14-8 16,-13 12-3-16,1 14 4 16,-1 8 2-1,1 13 1-15,2 11 1 0,1 5-9 16,8 10-3-16,4 11-37 15,2 11-15-15,-6 0-55 16</inkml:trace>
  <inkml:trace contextRef="#ctx0" brushRef="#br0" timeOffset="183835.0832">15659 17140 244 0,'62'26'93'0,"-26"-28"-72"0,30-9-15 0,-37 6-10 0,28-3 8 15,14-6 6 1,10-4 2-16,2-3 1 0,3-3-7 16,4 3 3-16,2 0 1 0,0 2-3 31,-5 3-2-15,-1 6-7-16,-3 4-3 0,-2 4-18 0,-4 2-8 0,-3 0-56 31,-2 5-48-31,-4 6 46 0</inkml:trace>
  <inkml:trace contextRef="#ctx0" brushRef="#br0" timeOffset="187826.1514">19853 8030 4 0,'18'3'0'0</inkml:trace>
  <inkml:trace contextRef="#ctx0" brushRef="#br0" timeOffset="189508.5206">20290 8070 148 0,'54'2'57'0,"-27"1"-44"0,17 0-4 0,-20 2-2 16,9 0-6-1,12 3-1-15,8-2-2 0,10-1 1 16,8 3 1-1,13-3-3 17,2-2 2-32,3-3 1 0,6 0 2 0,4 0 1 0,2 0 1 0,0 2 11 0,6 4 5 0,6-1-6 15,3 3-3-15,6 2-6 16,-2-2-4-16,2 0 4 16,-3 0 1-1,-3-5 4-15,-3-6 1 0,-6-5 1 16,-3-2 2-16,-6-9 2 15,-5-2-1 1,-1-5-3-16,-9-6 0 16,-8-5-3-16,-7-6 0 0,-2-1 1 15,-7-9 4 1,-5-8-6-16,-4-5-2 0,-5-8-6 16,-6-3-2-16,-7-5-2 0,-8 0 0 15,-12-6 0-15,-9 1 3 16,-9-5-2-1,-9-4 1-15,-9 1-3 16,-8-3 1-16,-10 0-3 0,-9 0 2 31,-23-21 1-31,-3 11-1 0,-7 2-3 16,-8 3-2-16,-9 8 11 0,-12 7 6 16,-3 6-2-16,-9 11-1 15,-12 7-2-15,-9 6 1 0,-6 8-2 31,-6 7-1-31,-5 12 3 0,-1 10 0 0,-6 7-1 16,1 9 1 0,-4 10-4-16,-3 11 0 0,-5 5 1 15,-1 6 0 1,1 2-3-16,5 5 2 0,3 6 1 16,7 5 0-16,11 3 0 15,3 10 0-15,15 5 2 16,15 9 1-1,15 4-4-15,12 12 1 16,14 7 0-16,13 8 0 16,14 11 0-16,13 8 0 0,14 10 0 15,15 6 0-15,12-1-3 16,15 3 2-16,15 6-1 16,11-3 0-16,13 2-9 15,14-7-3-15,10-8 13 16,8-11 8-16,9-3-3 15,9-5 0-15,10-8 2 0,11-2 1 16,17-3-1 0,13-6-1-16,12-4-3 15,11-9 1-15,10-10-2 0,8-14 2 16,10-10-4-16,-1-13-2 16,4-13 2-1,-4-14 2-15,3-13 0 16,-2-13-1-16,-7-11-2 0,-2-13-1 15,-4-10 2-15,-11-12 0 16,-7-9 1 0,-8-12 2-16,-15-7-1 15,-15-8 2-15,-18-3 0 0,-12-5 1 0,-18-8 2 16,-14 2 1 0,-22-2-6-16,-14-8-2 0,-18 0-3 15,-15-8 0 1,-21 3 0-16,-18 0 0 0,-18 0 0 15,-17-1 3-15,-18 6 2 16,-19-2 2 0,-17 2-1-16,-17 8-2 0,-19 5 1 15,-21 5-1-15,-14 11-3 16,-16 8 0-16,-14 14-3 16,-9 7 1-16,-9 16-2 15,3 16 2-15,0 13 1 16,-1 16 2-16,4 14 1 15,0 15 3-15,12 13-8 0,9 14-1 16,14 13 6 0,19 7 5-16,14 9-7 15,18 10 1-15,18 17 0 16,15 1 1-16,18 9 5 0,14 13 5 16,13 5-5-16,14 11-2 15,19 0-1-15,17 5-1 16,21 1 0-16,21-7 2 15,20 4-1-15,22-3-1 16,17-3 1-16,24-5 1 16,16-3 1-16,19-10 1 15,22-11-2-15,27-10-2 0,17-9 1 16,18-12-1 0,18-12-3-16,9-9 2 0,9-17-1 15,3-10-2-15,-3-14 0 16,-6-12 0-16,-6-20-2 15,-14-12-1-15,-19-16 1 16,-15-17 4 0,-11-7 5-16,-16-16 6 0,-17-10 1 15,-12-12 4-15,-18-12-1 16,-15-11 0 0,-17-11-3-16,-22-10 1 0,-17-5-4 15,-25-14-2-15,-26-10-5 16,-27-6-2-16,-29-5-6 15,-33 1-2-15,-25 4 2 0,-22 14 3 16,-28 5 0 0,-21 10 1-16,-26 17 3 15,-18 20 2-15,-24 14 0 16,-15 24 2-16,-18 26 0 16,-9 21 1-16,-5 32-2 0,-4 29 1 15,-6 27-2-15,13 31-1 16,8 29-2-16,18 27-1 15,27 24-7-15,30 13-2 16,32 18-28-16,30 19-12 16,27 8-57-1</inkml:trace>
  <inkml:trace contextRef="#ctx0" brushRef="#br0" timeOffset="192834.9982">10676 16518 228 0,'-21'53'85'0,"18"-16"-66"0,6 24-10 15,0-27-7-15,0 19-4 16,0 11 3-16,0 10 0 0,-3 5-1 15,0 3 1 1,-3-8 3-16,0-2 5 0,-3-4 1 0,0-4 2 16,0-6-9-1,0-5-1-15,1-5-11 0,2-9-2 16,0-2-10 0,3-8-1-16,0-2-18 0,0-9-6 15,3-4-31 1</inkml:trace>
  <inkml:trace contextRef="#ctx0" brushRef="#br0" timeOffset="193852.0596">10527 16261 220 0,'-12'8'82'0,"6"-8"-64"16,-2 3-7-16,5-3-6 16,3 0-7-16,0 0 0 0,-3 5-3 15,3 0-1 1,0 1 3-16,3 2-1 0,3 0 2 0,5 0 4 15,10-1 3-15,6 1 0 16,9 0 0 0,8 0-1-16,7 0 2 15,9-2-3-15,5-6 0 0,9 0-1 16,10 2 1-16,5-2-2 0,12-2 2 16,6-1 0-16,4-2 1 15,8-3-2-15,3 0 1 16,3-3-4-16,0-5-2 15,0-5 2-15,-3-3 2 16,0-2 0-16,-6-1 2 16,-6-2 2-1,-3 3 2-15,-9 2-3 0,-5 5-1 16,-10 6 1 0,-9 5 0 15,-11 6-2-31,-9 4 1 0,-10 4-2 0,-8 2-1 15,-6 2-2-15,-7 1 1 0,-5 2-1 0,-6 0 0 0,-3 3 2 16,-6 3 0 0,-3 2 0-16,-6 3 2 15,-6 7-1-15,-3 4-1 16,1 4-2-16,-4 6-1 16,0 8 2-16,3 5 0 15,3 6 1-15,3 10 0 0,3 11-3 16,3 5 2-16,6 2-1 15,3 6 0-15,3 3 4 16,0-9 3-16,3 1 0 16,0-8 2-16,3-9-2 15,-3-7 2-15,2-8-4 16,-2-11 0-16,3-5-3 16,-3-10-3-1,0-6-1-15,-3-5 0 0,0-3 0 0,-3-5 0 16,-3-1 0-1,-3-1 0-15,-6-4-2 16,-6 1-1-16,-6-3 4 0,-9-3 1 16,-8-5 2-1,-10-3 0-15,-6-4 4 0,-8-4 2 16,-10 0 2-16,-11-2 2 16,-9-5-3-16,-10-1-2 15,-11 1 0-15,-9 2-1 16,-6 5-2-16,-15 3-2 15,0 0 3-15,-8 3 0 16,-7 0-1-16,0 2 1 16,-3 0-2-16,9 1 2 15,1-1-4-15,8-2 0 0,9 2 1 16,12 0 2-16,12 3-8 16,11 0-1-16,13 0-18 15,12 0-7-15,14 0-29 16,12 0-12-16,22 3-10 15</inkml:trace>
  <inkml:trace contextRef="#ctx0" brushRef="#br0" timeOffset="200677.8245">13197 16169 108 0,'9'-16'41'0,"-6"5"-32"0,0-2 13 0,-3 8 3 0,0-3-7 16,-3 0-3 0,-3-3 5-16,0 1 1 0,-3-1-10 15,-3 1 4-15,-2-1 3 16,-4 0-8-16,0 3-1 16,-6 0 1-16,0 1 4 0,-3-1-4 15,-2 2 0-15,-7 1-4 16,-6-3-1-16,-5 0-3 15,-7 0-2 1,-2 0-4-16,-4 0 0 0,-8 0 2 16,-4 0 1-16,-2-2-2 15,-7 5 2-15,1-1 1 16,-6 1 2-16,-7 2-1 16,1 3-1-16,0 3 1 0,-3 0 1 15,-1 2-3 1,1 0-2-16,0 3-1 15,0 0 0-15,-4 3-2 0,1 2 1 16,6 0-6 0,-3 3-1-16,5 3-6 15,4 2-2-15,3 3-5 0,5-1 1 16,13 4 2-16,2 5 3 16,10 5 6-16,5 0 6 15,-3 16 4-15,13 5 2 16,11 5 3-16,6 3 1 15,12 6-4-15,6-3-1 16,6-1-2-16,12 1 3 0,6-3-5 16,6-7 0-16,5 1-2 31,10-1-24-31,6-1-7 0,8-3 2 16,10-2 3-1</inkml:trace>
  <inkml:trace contextRef="#ctx0" brushRef="#br0" timeOffset="201238.6273">12837 17605 152 0,'104'-23'57'0,"-56"1"-44"0,23-7 5 16,-38 11-1-16,15-11-8 0,5-8-3 15,4-11-1 1,2-8-1-16,-2-7-2 16,-6-6 1-16,-4-8 0 0,-5 1-1 0,-12-6-2 15,-10-3 5-15,-5 3 1 16,-9 0 4-16,-6 0 1 16,-9 3-3-16,-8-3 0 15,-10 5-5-15,-12-3 0 16,-9 6-6-16,-11 0-2 15,-10 5-3-15,-14 6 0 16,-3 5 2 0,-9 7 4-16,-10 7 5 0,-5 4 6 15,-6 11 1-15,-6 5 4 16,-3 8 4-16,-6 5 1 16,-6 9-6-1,0 4 0-15,-3 12-4 0,-3 4 2 0,1 9-6 16,-4 2-3-16,6 10-6 15,3 9 0-15,0 2-9 16,9 6-2-16,9 2-1 16,9 3 0-16,9 2-5 15,11 4 1 1,13-1 2-16,14 0 3 0,1 13 2 16,17-5 3-16,18 3-10 15,22 2-2-15,13 1-17 16,19 2-29-1,15 0 16-15,14 3 18 0,10-6 11 16</inkml:trace>
  <inkml:trace contextRef="#ctx0" brushRef="#br0" timeOffset="201581.8484">11873 17828 12 0,'134'13'5'0,"-66"-18"-4"0,30-3 0 0,-62 2 0 15,39-10-1-15,8-5 2 16,9-13 14-16,9-8 9 16,-2-14 1-16,-4-5 2 15,-3-8-5-15,-6-7 0 0,-8-6-6 16,-7-8 0-16,-11 0-4 16,-10-6 0-16,-8-1-1 15,-9 1 0-15,-9 4-6 16,-12 2 7-16,-12 5 6 0,-12 6 1 15,-15 5 3-15,-12 10-4 16,-14 1-2 0,-19 4-7-16,-20 4-2 15,-18 2-4-15,-15 0-3 0,-12 8-3 16,-9 5 1-16,-15 3-4 16,-11 8 1-16,-10 5-22 15,-6 3-11-15,-11 5-57 16</inkml:trace>
  <inkml:trace contextRef="#ctx0" brushRef="#br0" timeOffset="203746.5163">21847 14380 316 0,'-41'-55'118'0,"-4"18"-92"0,-18-32-25 0,31 40-15 16,-22-6 2-16,-17 1 6 16,-19-1 7-16,-14 6 4 15,-15 6-2-15,-12 7-2 0,-9 10 2 16,-9 12-2-16,-8 10-1 15,-7 13 3 1,0 10 0-16,3 14 3 16,7 5 3-16,8 17-6 0,15 12-2 15,12 8-1-15,15 19 0 16,14 8-3-16,13 18 2 16,11 16-4-16,16 13 1 0,14 14-3 15,15 10 2-15,21 5 1 31,18 6 2-31,18-3-1 0,20-5-1 16,19-6 3-16,14-7 0 0,18-11 1 16,15-5 2-16,15-19 3 15,18-11 4-15,15-18-2 16,14-15 1-16,10-25-3 16,8-18 0-16,7-29-3 15,-1-24-2-15,3-27-6 16,1-21-1-16,-7-23 1 15,-6-19 3-15,-14-16 4 16,-18-16 2-16,8-39 5 16,-35-3 3-16,-27-3 0 15,-29-5 1-15,-28-11-2 16,-20-7-1-16,-33-17-12 16,-24-5-3-16,-27-15-4 0,-14 2-1 15,-24 0 1-15,-25 3 4 16,-17 7 3-1,-20 9 2-15,-19 7-4 0,-12 19 1 16,-11 24 2-16,-7 19 3 16,-8 17 4-1,-9 20 4-15,-4 28-2 0,-8 25 1 16,0 25-5-16,0 28 0 16,-4 28-1-1,4 29-2-15,0 35-6 16,12 24-4-16,5 29-8 0,19 26-3 0,20 21-5 15,27 11 1-15,30 11 7 16,33 13 6-16,32 5 5 16,36 8 2-1,36 5 0-15,36-3 4 0,38-4 2 16,42-19 2 0,32-16-1-16,40-22 1 0,29-25-4 15,21-33-2-15,12-33 6 16,0-33 3-1,5-34 5-15,7-29 6 0,6-27 4 16,-12-23 2-16,-10-21-6 16,-14-22 0-16,-26-21-1 15,-25-16 2-15,-26-13 3 16,-28-21 2-16,-20-21-6 16,-26-21 0-16,-25-19-10 0,-29-21-2 15,-31-16-12-15,-38-8-3 16,-32 2-8-16,-39 12-4 15,-33 4 5-15,-36 19 3 16,-36 14 8 0,-35 23 3-16,-33 26 0 0,-35 33 0 15,-22 36 6-15,-35 38 3 16,-21 49 1 0,-12 43 3-16,-6 40-3 0,3 45-2 15,18 29-2-15,18 28 0 0,29 36-9 16,28 18-3-16,17 31-75 15,24 19-33 1,24-26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3:57:10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20505 4355 252 0,'9'-5'96'0,"0"5"-75"0,11 5-12 15,-14 0-12-15,0 1-12 16,3-1-2-16,0 3 8 16,3 0 2-16,0-6 5 15,0-2 1-15,3 0 1 0,0-2 2 16,3 2 1-16,-1 0 3 16,4 0 1-16,3-5-3 0,6 5-3 15,0 0 0-15,2 5 1 16,4 0-3-1,6 6 0-15,2 2 1 16,4 3 0-16,3 0-3 16,5 0 2-16,7 2 1 0,2-5 0 15,7 3 0-15,2 0 2 16,3 0 1-16,7-3 1 16,5 0-2-16,3-2 1 15,4 2 0-15,5-8 3 0,0 1-1 16,3-1 0-16,-3 0-1 15,4-2 0-15,-1 2-2 16,3-5 1 0,-6 0-2-16,0 0-1 0,3-5-2 15,1 2 1-15,-7 1 1 16,-3-1 2-16,-3-2-1 16,1 2 2-16,14 0-2 15,-12 1-1-15,-6-1 1 16,-8 3-1-1,-7-8 0-15,-5 6 0 0,-4 2 0 16,-5 2 2-16,-10 1-3 16,-5 2 0-16,-3 0 1 15,-10-2 0-15,-5 2 0 16,-6-2 0-16,-6 2-7 16,-6 3-3-16,-6-5-12 15,-9 2-4-15,-9 1-50 16,-12-1-42-16,-12-5 39 15</inkml:trace>
  <inkml:trace contextRef="#ctx0" brushRef="#br0" timeOffset="1220.1643">8863 5707 192 0,'-44'-5'74'0,"20"5"-58"0,-15-6-6 16,18 6-6-16,-8 0-6 15,-10-2 0-15,-6-1 2 0,-8 1 2 16,-7-1-1-1,-5 0 4-15,-4-2 4 0,-8-3-1 0,-3 0 3 16,-10 3-4-16,-2-3 1 16,-6 0-5-16,-3 3-2 15,-4-1 2-15,-2 4 0 16,-6 2-4-16,-3 0-1 16,0 0 1-16,-6 2 2 15,0-2-2-15,0 3 0 16,-6 0 3-16,3 2 1 15,0 3-1-15,0 0 1 16,-3 0 2-16,-3 0 2 0,3 0 1 16,0 0 0-1,-3-1 0-15,3 1 2 0,0-2-5 16,0 2-1 0,3 2-4-16,-3-2-1 0,0 3 3 15,6 2 1-15,-9 0-1 16,0 3-2-16,3 0 1 15,3 0 1-15,3 0-3 16,-6 0 0-16,9-3 3 16,0-3 1-16,-21 1-1 15,12-3-2-15,9-5 5 16,9-3 1-16,5-3 0 16,7 0-1-16,12-2-3 0,0 0 1 15,8-1 0 1,4-2 1-16,5 1-5 15,7-1 1-15,11 0 0 0,-2 0 0 16,11 2-3 0,9-2 2-16,3 1-12 0,10-1-5 15,5 0-12-15,3 0-6 16,9 0-39 0,9 0-49-1,15 0 33-15</inkml:trace>
  <inkml:trace contextRef="#ctx0" brushRef="#br0" timeOffset="7553.5307">10227 6443 264 0,'-3'-11'101'0,"6"11"-78"0,6-3-9 15,-3 3-10 1,6-2-8-16,2-1 3 0,7 0-7 16,3 1 1-1,0 2 3-15,0 0 0 0,-1 0 2 0,1 0 2 0,0 0 0 16,3 0 2 0,3 0 3-16,2 0-2 0,7 0 0 15,3 0 3 1,5 0 3-16,7 0-6 0,3 2-4 15,2 1-3-15,7 0 3 16,5-1 0-16,3 1 3 16,4 0-3-16,8-3 0 15,0 0 1-15,4 0 0 16,-1 0 2-16,3 0 1 16,4 0 1-1,-1 0 0-15,0 0 0 0,3 0 0 16,0 0 2-16,4-3 1 15,-1 0-6-15,-3 3-2 16,0 0 0-16,1 0 0 16,-1 3 1-16,-3 0 0 0,3-1 0 15,1-2 2-15,2 3-1 16,3-3-1-16,3-3-2 16,6-2 1-1,24-3 1-15,-6 0 0 0,-6 0-3 16,-3 0 2-16,0 3 3 15,0 0 3-15,-3 2-4 16,-6 0-1-16,3 3 0 16,-5 0 0-16,-4 3 0 15,0 2 0-15,-3 1 0 16,-3-4 0-16,-5 1-3 0,-7 0 2 16,-3-3 1-16,-3 0 2 15,-5-3-3 1,-1 0 0-16,-8 1 1 0,-7-1 0 15,-5 3-3-15,-7 0 2 16,-8 0-1-16,-9 0-2 16,-6 3-2-16,-10-3-1 15,-5 0-3-15,-12 0-8 32,-9 0 3-32,-8 0-1 15,-7 0 1-15,-9 0 5 0,-6 0 4 0,-5 0 4 16,-7 2 1-16,-5 1-2 15,-7 0 2-15,-2-1 1 16,-7 1 0-16,1 0 0 16,-4-1 0-16,-2 1 0 15,-4-1 2-15,1 4-1 16,-6-1-1-16,-4 0 1 16,-2 1 1-16,-3-4-1 15,-3 4-1 1,-3-4 1-16,-7-2-1 15,4 0 0-15,-3 0 0 0,0-2 0 16,-3-4 2-16,-3 1-1 16,0-3 2-16,-1-3-4 15,-2 1-2-15,-3-1-1 16,-3-2 3-16,3 2 0 16,-6 4 1-16,0-1 0 15,3 0 0-15,-3 0 0 16,0 2 2-16,0 1-3 15,-3 0-2-15,6 0 2 16,6-3 2-16,3 0 0 0,0 0-1 16,3 0 3-16,8 0 0 15,1-3-4-15,3 3 1 16,3 0 0-16,5 6 2 16,1 2-1-16,9 0-1 15,-1 0 1-15,7 5-1 16,3 0 0-16,8 3 0 15,6 3-3-15,4-3 2 16,8 0-1-16,4 0 0 0,5 0 6 16,6 0 2-1,6-3-5-15,3 0-2 0,7 0-7 16,2-2 0 0,3 2-12-16,3 1-2 0,6-6 1 15,0 5 2-15,6 0 6 16,3 1 4-16,3-1 5 15,2 0 4-15,4 3-1 16,3 0-2-16,3 0-16 16,3 0-43-1,5 2-2-15</inkml:trace>
  <inkml:trace contextRef="#ctx0" brushRef="#br0" timeOffset="8020.4953">15049 6498 88 0,'86'13'35'0,"-47"-5"-27"0,14 0-2 16,-29-5-1 0,6 2-4-16,3-2-1 0,2-1 1 15,4-2 1-15,0 0-3 16,-4 0 0-16,1-2-4 16,-6-1-1-16,-3 1 0 15,-3 2 4-15,-7-3 1 0,-2 0 3 16,-3 3-10-1,-6-2-4-15,-3 2-21 16,-6 0-6-16</inkml:trace>
  <inkml:trace contextRef="#ctx0" brushRef="#br0" timeOffset="8433.9178">14507 6654 68 0,'-113'6'27'0,"47"-6"-21"0,-23 2 7 16,42-2 4-16,-19-2 2 16,-14 2 3-16,-13-3-3 15,-8 0-2 1,-6-2-3-16,-3 2-1 0,-3-2-7 16,-3 0-4-1,0 2-1-15,-3-2 1 0,-1-3 1 0,1 5-1 16,0-2-2-16,0 0 5 15,0 2 4-15,3 3-1 16,0-3 1-16,-3 3-3 16,0 0 1-16,6 3-2 15,3-3 0-15,0 3-3 16,5-1 1-16,4 1-2 16,0-3-1-16,3 0 3 15,2 3 2-15,7-1 2 0,0 1 1 16,6-3-2-1,2 3 1-15,4-1-6 16,5 3-3-16,7-2-8 16,8 0-2-16,4-1-15 0,8-2-8 15,9 0-45 1</inkml:trace>
  <inkml:trace contextRef="#ctx0" brushRef="#br0" timeOffset="26112.4548">15507 7152 148 0,'0'-6'55'0,"-3"6"-43"0,3 0-6 0,0 0-5 16,0 0-2-16,-6 0 2 16,0 0 0-16,0 0 2 15,0 0-2-15,0-2 8 0,-3-1 6 16,1-2 2-16,-1 0-1 16,0-3-2-16,0 0-1 15,0 0-3-15,-3 0-1 0,3-3-5 16,0 1-1-16,0 2 3 15,0-3 1-15,0 3 1 16,0-2 0-16,0 2-2 16,0 0-1-16,-2 0-3 15,2 2-2-15,0 1 1 16,-3 0 1-16,0 2-3 16,0 1 0-1,-3-1 1-15,0 3 0 0,0 0 0 16,0 3 0-16,1-1-3 15,-1 4 2-15,0-1 1 16,0 3 2-16,0 0-3 16,0 2 0-16,0 3 1 15,0 3 0-15,3 3-3 16,1 2 2-16,-1 3 1 16,3 2 0-16,0 3 0 15,0 3 0-15,0 0 0 16,3 0 2-16,0-3-3 15,3 0-2-15,3 0 2 16,0 0 0-16,0-2-2 16,3-4 2-16,0-1-4 0,-3-4-1 15,0-2-4-15,0-3 1 16,0-2-11 0,0-3-2-16,-3-3-21 15,0-2-52-15,-3-3 9 16</inkml:trace>
  <inkml:trace contextRef="#ctx0" brushRef="#br0" timeOffset="26398.1382">14888 7416 152 0,'3'0'57'0,"-3"0"-44"0,6 0-4 15,-3 3-4-15,3-3-1 16,3 0 5-16,3 0 1 16,0 0 2-16,3 0-6 15,-1 0-4-15,4 0-1 0,0 0-1 16,0 0 0-16,0-3 0 16,-3 1 0-16,0-1 0 15,-1 0 0-15,1 1-11 16,-3-1-5-16,0 0-34 15,0 1-37-15,0 2 21 16</inkml:trace>
  <inkml:trace contextRef="#ctx0" brushRef="#br0" timeOffset="26842.9624">15641 7223 204 0,'6'-13'77'0,"-3"8"-60"0,0-3-18 15,-3 5-13 1,3 0 0-16,0 1 3 0,-3 2-4 15,0 0-3-15,0 0 10 16,0 0 6-16,0 0 4 0,-3 2 4 16,-3 1 3-16,0 2 5 15,0 3 3-15,0 3-3 16,0 2 0-16,0 6-4 16,-3-1-1-16,0 3-5 15,0 3-1-15,1 0-1 16,-1 2-2-16,0 3 1 15,0 1 1-15,0-4-3 16,3 0-2-16,0 1 2 0,0-3 2 16,0-3-13-16,0-5-5 15,0-3-11 1,3-5-3-16,0-3-16 16,3-5-30-16,-3-2 20 15</inkml:trace>
  <inkml:trace contextRef="#ctx0" brushRef="#br0" timeOffset="27184.2135">15462 7437 176 0,'3'-2'68'0,"-3"2"-52"0,0 0-8 16,0 0-6-16,3 0-3 16,0 0 0-1,3 0 1-15,0 0 0 0,3 0 0 16,0 0 4-16,3 0 5 0,3 0-1 16,3 2 1-16,3-2-3 15,2 3-1-15,1-3-6 16,3 3 1-16,3-3 0 15,-3 0 0-15,2 0-5 16,1 0-1-16,0 2-11 0,0 1-3 16,-4 0-43-1,4 2-32-15,-3 0 36 16</inkml:trace>
  <inkml:trace contextRef="#ctx0" brushRef="#br0" timeOffset="41889.8612">18993 8615 192 0,'18'2'74'0,"5"6"-58"0,22 0-4 0,-24 0-4 0,21 6-7 16,11 1-1-16,10 4 3 16,8 2 0-16,9 3-1 15,10 0-4-15,5 0 1 0,9-1-1 16,6 4 0-16,6-3 2 15,12-3 2-15,6-3-3 16,6-2 0 0,6-5 5-16,9-3 2 0,6-3 2 15,2-2 2 1,4-6-3-16,3-2 1 0,-1-1-5 16,7-4 0-16,0-1-3 15,5-5-1-15,-5 0 3 16,-1-5 1-16,-2-5-1 15,-6-9-2-15,-7 4 1 16,-2-6-1-16,-6-6 0 16,-6-7 0-16,-9-6 4 15,-9-4 2 1,-6-4 2-16,-9 3 0 16,-6-5 0-16,-3-5 2 0,-6-6-5 15,-2 0-1-15,-7 1-9 16,-3-4-2-16,-5 1 4 0,-7-3 1 15,-2-3 2 1,-7 6 0-16,9-22-3 0,-11 9 0 16,-7 4 2-16,-8 4 0 15,-6 4 3-15,-7 3 1 16,-2 1-1-16,-6 2-2 16,-6 0 3-16,-6 5 0 0,-6 5-1 15,-6 6-2 1,-3 0 1-16,-6 2 1 0,-3 3-3 15,-6 3 0 1,-3 3 1-16,-6 2 2 16,-6 2 1-16,1 3 1 0,-4 1-2 15,-3 4-2-15,-2 1 1 16,-1 2 1-16,-3 1-3 16,0 1 0-16,1 1 1 15,-1 3 2 1,0-1-1-16,1 1-1 0,-1-1 1 15,0 1 1-15,-2 2-1 16,2 0 2-16,0 1-2 16,4 1-1-16,-1 1 3 15,0 0 0-15,1-3-1 0,2-2 1 16,0 2-4-16,-2-8 0 16,2 3 3-16,-3-5 1 15,0 2-4-15,1 0-1 16,5 3 1-16,0 0 2 15,-2 0-2-15,2 0 0 16,-3 2-1-16,3 1 0 16,4-1 4-16,2 1 1 15,0 2-4 1,6 0 1-16,0 3-2 0,3 3 0 0,4-1 2 16,2 3 2-1,3 3-1-15,0 5-1 16,3-2-2-16,3 2-1 15,0 2-1-15,0 4 3 16,3 2-5-16,0 5 0 0,0 0 0 16,3 6 2-16,3 2 2 15,0 6 1-15,3 2-2 16,3 0 2-16,0 0 1 16,2 0 0-16,1 3 0 15,0-3 0-15,0 3 0 16,0 3 0-16,0-4 0 15,-3 1 0-15,0 0 0 16,-3-3 0-16,0 0 0 16,-4-2 0-1,1-3 0-15,-3-3 0 0,0-3 0 16,0-2 2-16,0-2 1 16,-3-6 3-16,0 0 1 0,0-3 1 15,-3-2-4-15,0-3-1 16,-3-3-1-16,0-2-2 15,-2-3 1-15,2-2 1 16,-3-1-3-16,0 1 0 16,0-1 1-16,-3 1 0 15,0-1 0-15,0 1 0 16,0 2 0-16,0-3 2 16,3 3-3-16,0 0 0 15,0 0 1-15,1 1 0 16,-1-1 0-16,0 0 2 0,0 0 1 15,3 3 1 1,0 0-2-16,0 2 1 0,3 3 0 16,0 3 1-16,3-1-2 15,-3 1-2 1,3 5-2-16,0 0 1 0,0-5-1 16,0 5 0-16,0 0 2 15,0 0 2 1,-3 5-3-16,0 3 0 15,0 3 1-15,0 2 0 0,3 3-3 16,-3 2 0-16,3 1 2 16,-3-1 2-16,0 3-2 0,0 1 0 15,0-1 1 1,3 0 2-16,0 0-1 0,0 0-1 16,0-2-2-16,0-1 1 15,3-2 1 1,0-3 2-16,0 1-1 0,0-4-1 15,0-2 1-15,0-3 1 16,0 1 1 0,-3-6 3-16,3 0-3 15,0-6 0-15,3-4 1 16,-3-1 0-16,0-5 0 16,3-2-5-16,-3-1 1 15,0 4 0-15,3-7 0 0,-3 7 0 16,0-7 0-1,0 4 0-15,0-1 0 16,-3 1 0-16,0-1 2 0,0 1-3 16,0-1 0-16,-3 1 1 15,3-1 0-15,0 1-3 16,0 2 2-16,0 0 1 16,0 3 2-16,0 2-1 15,3 1 2-15,0 2-4 16,0 2-2-16,3 4-1 15,0-1 3-15,2 3 0 16,4 5 3-16,6 3-3 16,3 0 0-1,3 0 1-15,6 3 0 0,2-1 0 16,4 6 0-16,6-8 2 16,-1 5 1-16,1 1-1 0,3-1-2 15,-1 0-2-15,-2 0-1 16,-3 0 2-16,-6-2 0 15,-4-3 1 1,-5 0 2-16,-6 0-1 16,-6-3-1-16,-3 0 1 0,-3-2 1 15,0 0-1-15,0-3-1 16,-3 2-2-16,-3-2 1 16,-6 0-1-16,-3 0-2 15,0-2-11-15,-6-1-2 16,-3-5-27-16,-3-2-10 15,-3-4-50-15</inkml:trace>
  <inkml:trace contextRef="#ctx0" brushRef="#br0" timeOffset="43024.5166">24080 4638 160 0,'-6'-8'60'0,"6"8"-47"0,-3 0-31 0,3 0-17 16,-6 0 17-16,-3 3 11 16,-6 0 11-16,-3-3 3 0,-6 0 14 15,-3 0 9 1,-8 0-3-16,-4 0 1 0,-3-3-4 15,-2 0-1-15,-10-5-12 16,-5 8-4-16,-7-5-1 0,-2 2-3 16,-10 1-2-1,-2-1-3-15,-6 3 1 0,-4 0 3 16,1 0 1 0,-3 0-1-16,-3 0-2 0,-4 0 3 15,1 0 0-15,0 0-1 16,0 3 1-16,-4-3-2 15,4-6 2-15,0 1 0 16,0 0 1-16,-1 2 0 16,7-7 0-16,0 2 0 15,0 0 2-15,8 0-3 16,7 0 0-16,3 0-1 0,5 0-2 16,4 3 1-1,5 2-1-15,6-5-3 16,4 8 2-16,5-5 1 15,7 5 0-15,5 0-3 16,6 0 2-16,3 0-1 0,6 0 0 16,0 5-3-16,10-5-1 15,2 3 0-15,12 2 2 16,5-2-1-16,10 2 1 16,9 0 3-16,9 1 2 15,5 4-2-15,13-5 0 16,8 1-4-16,10-4 1 15,8 1-5-15,9 0-1 16,10-6-4-16,8 0 1 16,9 3 0-16,0-5 3 15,3 0 4-15,6 2 3 16,0-2 2-16,3 0 3 0,0 5-3 16,0-3 0-1,3 3 1-15,-6 3 2 0,0-1-1 16,-3 1-1-16,-9 2 1 15,-3 0-1-15,-12 1 0 16,-3-1 0-16,-8-2 0 16,-10-1 2-16,-8-2-1 15,-10-2 2-15,-8-4 0 16,-13-2 3-16,-8 3 1 16,-9-5 3-16,-6 2-1 15,-9 0 0-15,-9-3-10 0,-12 0-4 16,-12-2-8-1,-9 0-5-15,-11 2 7 0,-13 4 4 16,-9 1 2 0,-11 4 1-16,-6 2 0 15,-10 5 0-15,-8 5 5 16,-3 1 1-16,-9 2-3 16,-6 6 1-16,-3-1 2 0,-6 6 1 15,0-3-4 1,-3 0 1-16,0-2-2 0,3 0 0 15,3-4-5-15,0 1-3 16,0-5-56 0</inkml:trace>
  <inkml:trace contextRef="#ctx0" brushRef="#br0" timeOffset="45036.767">8093 5442 176 0,'-54'6'66'0,"24"-1"-52"0,-9 3-3 16,16-3-6-16,-7 3-5 0,-9 3 2 15,-2 2-3-15,-10 0 0 16,-6 0 1-16,-8 3 2 0,-4-2 1 15,-2-1-1 1,-6 0-2-16,-7 3 5 0,-2-5 1 16,-3 2 0-1,-4-3-1-15,-5-2-1 0,-3 3 2 16,-3-3-1-16,0 0 0 16,-4 0-3-16,1-3 1 15,0 3-2-15,-6-5-1 16,0 2 1-16,0 3 1 15,-3-3-1 1,-6 3 2-16,6 0-2 16,-1 0-1-16,1-3 3 0,0 3 0 0,3 0-1 31,0-3 1-31,3-2 0 0,3 0 1 16,6-1-2-16,-1-2-2 15,4 0 1-15,3-2 1 16,3-1-1-16,2 0-1 0,-2-2 1 15,0 0-1 1,5 2 0-16,-2 0 2 0,0 1-3 16,0-1-2-16,-22 1 2 15,10 2 2-15,9 2 0 16,0-2-1-16,2 0 1 16,4 3-1-16,0 2 0 15,5 0 0-15,-2-2 0 16,6 0 0-16,-7-1 0 15,7 4 0-15,6-1 2 16,2-2 3-16,4-3-2 16,8-3-2-16,-3 0 0 15,16 1-1-15,-1-1 0 0,9 0 0 16,10-2 0-16,-1 0 0 16,9-1-3-16,6 4 2 15,3-3-4-15,6-1 1 16,9 1-3-1,3 0 2-15,6 2 3 0,9-5 1 16,12 3 1-16,2-1 0 16,10 4-3-16,-4-3 2 15,16 2-1-15,0 0 0 16,8 3 0-16,6 0 0 0,-2 3 2 16,2-3 0-16,10 3 0 15,-1-1 0-15,3 3 0 16,1-2 0-16,5 0 0 15,3-3 2-15,6 0-1 16,1-3-1 0,2-2 1-16,9 2-1 15,-6-2 0-15,3 2 0 16,3-2 2-16,3 0 1 0,-6-3-1 16,7 2 1-16,2 1-2 15,-3 3-1 1,9-1-2-16,-6 0 1 0,6-2 1 15,6 2 0-15,6-2 2 16,0 0 1-16,5-3-1 0,4 0-2 16,0 0-2-1,3-3 1-15,-3 1 1 0,3 2 2 16,2-5-3-16,-2 2 0 16,3 0 3-16,6 1 3 15,-9 2-2-15,2 3 0 16,-5 2 1-16,3 0 0 15,-3 3-2-15,0-2 1 16,3-1-2-16,0 0 2 16,-10-5 0-16,-2-2 1 15,-3-1 0-15,-12 1 0 16,-3-4 0-16,-8 4 0 16,-7 5-2-16,-6 5 1 0,-12 0 0 15,-8 0 1 1,-4 5-5-16,-5 5-1 15,-7 4-17-15,-2 2-7 16,-10-1-64-16,4 1-46 16,-4-5 55-16</inkml:trace>
  <inkml:trace contextRef="#ctx0" brushRef="#br0" timeOffset="55216.4022">16692 8985 84 0,'0'-8'33'0,"0"3"-26"0,-3-8 3 0,0 8 1 0,0-3-5 15,0-3 2 1,-3-2-1-16,0 0 1 0,-3-3-2 16,0 0-1-16,-3 0-1 15,0 0 0-15,0 0 0 16,1 0 0-16,-4 0-2 16,0 6-2-16,0-1 1 15,0 3 1-15,3 3-1 16,0 2-3-16,0 3 1 0,0 3 1 15,3 2 0-15,-2 3-3 16,2 3 2-16,3 5 1 16,0 5 2-16,0 3-1 15,0 2-1-15,3 3 1 16,3 0-1-16,0 0 0 16,0 3 0-16,0 0 0 15,0 2 2-15,3 1 1 16,0-1 1-16,-3 1-2 0,3-1-2 15,-3 0 1 1,3 1 1-16,-3-4-1 16,0-1-1-16,0-4 1 15,0 0 1-15,-3-2-3 0,0 0 0 16,-3 0-12 0,-3-8-7-16,0-3-36 15</inkml:trace>
  <inkml:trace contextRef="#ctx0" brushRef="#br0" timeOffset="55536.8507">16168 9332 104 0,'9'0'38'0,"-6"0"-29"0,9-5 10 0,-9 2 3 16,6 3-6 0,3 0 1-16,2-3-10 15,4 1-4-15,3-4-2 16,0 1-1-16,0 0 0 0,3-3-3 15,-4 0 0-15,1-3-27 16,-3-2-45-16,-3 0 6 16</inkml:trace>
  <inkml:trace contextRef="#ctx0" brushRef="#br0" timeOffset="55880.4338">16588 8848 156 0,'0'-8'60'0,"0"8"-47"0,0 5-12 15,3 0-9 1,-3 3 2-16,0 3 2 0,0 2 4 15,0 6 0 1,0-1 0-16,0 3 0 0,0 3 0 0,3 0 0 16,0 2 0-16,0 1 2 15,0 2 3-15,-1 0 0 16,1 0 0 0,0 0-3-16,3 0-2 0,0 0-2 15,-3 1 1-15,0-1-8 16,0-8-2-16,0-3-49 31</inkml:trace>
  <inkml:trace contextRef="#ctx0" brushRef="#br0" timeOffset="56151.5455">16603 9250 168 0,'11'-11'63'0,"1"6"-49"0,9 2-6 0,-12 1-5 0,3-1-10 15,3 0-3-15,0-2-14 16,3 0-5-16,-1 0-23 15,1-3-9-15,0 0 26 16,-3 0 12 0</inkml:trace>
  <inkml:trace contextRef="#ctx0" brushRef="#br0" timeOffset="57722.6523">16555 9165 72 0,'3'-2'27'0,"-3"4"-21"0,0 1-1 15,0-3-3-15,0 5-2 16,0 0 2-16,0 1-1 16,0-1 2-16,0 0-4 15,-3 1 0-15,3-1 1 0,0 0 2 16,-3 0 5-16,3-5 6 15,-3 3-1 1,3 2 3-16,-3-2-2 0,0 0 2 16,0-1-6-16,-3 1-1 15,0 2-4-15,0 1-3 16,0-1 0-16,0 0-1 0,0 3 0 16,0 0-3-16,0 0 0 15,0-3-3-15,0 3 1 16,4-3 3-16,-1 1 3 15,3-6 6-15,0 0 6 16,0 0 10-16,0 0 6 16,0 0-11-16,0 0-3 0,3 0-7 15,-1 0-3-15,4 0-5 16,0-3 0-16,0 3 0 16,3 0 0-16,0 0-3 15,3-3 2-15,0 3-1 16,3-2-2-16,0-3-2 15,0-1 1-15,3-2 3 16,-1 0 3-16,4-2 0 16,-3-1-1-16,0 1-10 15,3-1-4 1,0 0-13-16,-4 4-3 16,1-1-30-16,0 2-19 15,-3 4 36-15</inkml:trace>
  <inkml:trace contextRef="#ctx0" brushRef="#br0" timeOffset="59163.4499">17025 10059 192 0,'-27'-23'74'0,"13"17"-58"0,-7 1-6 0,9 5-8 16,-6 0-6-16,-3 0 0 15,0 3 3-15,-3-1 0 16,1 1 1-16,2 0-3 0,6-1 0 15,3 1 2 1,3 0 0-16,9-3 7 0,6 2 6 16,12 1 3-16,12 0 0 0,11 2-5 15,10 0-2-15,11 0-2 16,7 3-1-16,8 0 3 16,7 0 3-16,5 3-2 15,3-1 0-15,3 4-3 16,7-4-1-16,-1 1-3 15,0-1-2-15,-3-2-2 16,-2 0 1-16,-7-2 3 16,-6-4 3-16,-8-2-7 15,-10-2-3-15,-8-4 11 16,-13 1 6-16,-8 0-4 16,-6-1-2-16,-9-2-8 15,-7 0-1-15,-8-2-10 0,-15-3-2 16,-11 2-3-16,-13-2 1 15,-15 0 4 1,-11-3 4-16,-13 3 0 0,-8 2 3 16,-9 3-3-1,-7 0-1-15,-2 3 2 0,-6 2 3 16,0 0 0-16,0 3 4 16,-4 3 2-16,7 0 2 15,6 2-4-15,9 0 1 16,5 3 0-16,7 0 2 15,8 0-1-15,10 0-1 0,11-3 5 16,7 6 1 0,8-6 0-16,6 1 1 0,6-1 2 15,9 0 2-15,6 0-3 16,9 1 0-16,9 2-5 16,9 0-2-16,12 0 0 15,5-1-1-15,13 1 0 16,8 0 0-16,7 0-3 15,8 0 2-15,4-2 1 16,5-1 2-16,3 3-1 16,3-3-1-1,7-5 1-15,-7 3 1 0,-6-3-1 0,-2 0 2 16,-10 0 0 0,-11-3 1-16,-13 0 0 15,-8 1 0-15,-9-4 2 0,-10 4 1 16,-8-3-3-1,-9-1-1-15,-12-4-8 0,-12-1-2 16,-14 0-3-16,-13 1 1 16,-12-1 3-16,-11 3 3 15,-6 0 4-15,-10 3 2 16,-5 0-4-16,-3 0 1 16,-7 5 0-16,1 0 0 15,0 0 0-15,3 0 2 16,5 2-1-16,10-2-1 15,9 0 1-15,8 0-1 16,10 0-9-16,8 0-4 16,6 0-86-1</inkml:trace>
  <inkml:trace contextRef="#ctx0" brushRef="#br0" timeOffset="82239.6836">13962 13668 264 0,'15'3'99'0,"-3"0"-77"0,12-1-9 15,-15 4-7-15,6-1-8 16,6 0-2-16,2 0-4 16,7 1 0-16,6-1 4 15,6 0 2-15,2-5 2 0,4 0 2 16,5-2 1-16,7-1 1 16,2 0 0-16,7 1-2 15,5-4 1-15,4 1-2 16,2 0-1-16,6 2-2 15,4-2 1-15,5 0-1 0,3-3 0 16,6 0 2 0,3 0 2-16,7 3-1 0,-4-1-1 15,3 4 1 1,0 2 1-16,0 0-1 0,3 5-1 16,-3 0 1-16,0 0-1 15,3 1 0-15,-2-1 0 16,2-2 2-16,-6-1 1 15,-3 1 1-15,-6-3 2 16,-3 0-1 0,-8 0 0-16,-7 0-3 0,-9 0 1 15,-5 0-2 1,-10 0 2-16,-8 0-4 16,-9 0 0-16,-7-3-1 0,-8 3 0 15,0-2-7-15,-15-1-2 16,-12 0 1-16,-12-2 4 15,-12 2-2-15,-6-2 1 0,-8 3-1 16,-10-1 0-16,-8 0 2 16,-10 1 2-1,-8-1-1-15,-7 3 4 0,-8 0-2 16,-9 0 1-16,-6 0-3 16,-7 0-1-16,-2 3 3 15,-3-1 1-15,-3-2 4 16,3 0 1-16,0 0-4 15,3-2 1-15,0-1 0 16,6-2 2-16,-1-1 1 16,7-2 1-16,3 1 0 15,9-4 0-15,-4 3 2 0,7 0 1 16,0 3 1 0,-1-1 0-16,1 1-2 15,0-3 1-15,0 3-6 0,2 2-1 16,4 1 0-1,5-1 0-15,7-2 2 0,5-1 1 16,7 1-1-16,2 0 1 16,13 2 0-16,5 1 1 15,6-4-2 1,6 4-2-16,6-1 1 0,7 0 1 16,2 1-8-16,6-4-1 0,6 4-5 15,9-4 0 1,5 1-3-16,10 3 0 15,6-1-1-15,9 6 0 16,8-1 4-16,7 3 5 0,5 3 4 16,10 3 4-1,5 2 0-15,9 3 2 0,4 0-2 16,8 0 2-16,6 2-2 16,9 1 2-1,9-1 2-15,6-2 2 0,12 3 1 16,6-3 0-16,3-3 0 15,6 0 2-15,-1 0-3 16,1-2 1-16,0 0-3 16,0-4 2-16,-3 1-2 15,-4-2 0-15,-5-1-3 16,-6 0 1-16,-6 1 0 0,-15-1 3 16,-9 0 1-16,-11 0 3 15,-13 1-1-15,-18-1 0 16,-11 0-5-1,-12-2-1-15,-13 2-1 0,-8-5 1 16,-12 3-7-16,-9-3 1 16,-12-3-1-16,-8 1 2 15,-10-4-1 1,-12 1 1-16,-3-3 0 0,-11 3 0 16,-10-3 0-16,-8-3 0 15,-12 1-3-15,-4-1-1 0,-8 1 0 16,-9-1 2-1,-3 0-3-15,-9 1 2 16,-3-1 1-16,-3 1 2 0,-6-1 1 16,-6 3 1-16,3 0 0 15,0 0 0-15,0 0 0 16,3 0 0-16,-3 3 0 16,0 2 2-1,9-2 1-15,-3 2 3 16,9 1 1-16,3-1 1 0,6 1 0 15,0-1 2-15,6 3-1 16,2 0 0-16,4 0-3 16,3 0 1-1,6 0-6-15,-1 3-1 0,10-1 0 16,5-2 2-16,7 0-1 16,6 0-1-16,8 0 1 15,6 0-1-15,13 0-3 16,8 0 2-16,6 0 1 0,6 0 0 15,12 3-5 1,9 2 1-16,12 0 0 0,12 1-1 16,8-1 1-16,13 3 3 15,11 0-2 1,10 0 1-16,8 0 0 16,13 0 0-16,11 0 2 0,6 0 2 15,9-3-1-15,6-3-1 0,9-2 1 16,3 0 1-16,12-2 1 15,-1-3 3 1,10-3-3-16,-3-3-2 0,3 0-3 16,0-2-1-1,-10 3 4-15,-2-4 1 16,-3 1 0-16,-3 5-2 0,-9-2 1 16,-3-1 1-1,-6 3-3-15,-6 0 0 16,-9 0-1-16,-9 0 0 0,-5 6 4 15,-10-1 1 1,-11 3-4-16,-4 0-1 0,-14 0 1 16,-16 0 2-16,-8 0 0 15,-9 0-1-15,-6 0 3 16,-15 0 2-16,-12-3 2 16,-9 1-6-1,-12-4 0 1,-11 1-1-16,-13 3 2 0,-11 2-3 0,-7-3 0 15,-14-2-4 1,-9 2-1-16,-12 3-2 0,-10-3 2 16,-8 3 2-16,-5 0 2 15,-10 0-1-15,-6 3 1 16,0-3 0-16,-6 3-2 16,0-1-2-16,-5-2-1 15,-1 6 4-15,0-4 3 0,-2 3 3 31,5-2 1-31,0 0-5 0,6 2 1 0,6-5-2 16,6 3 0 0,6 2 2-16,6-2 2 15,6-1-3-15,6 1-2 0,9 2 2 16,9-2 0-16,6-3-10 16,8 0-5-16,13-3-19 15,8 1-7-15,10 2-49 31</inkml:trace>
  <inkml:trace contextRef="#ctx0" brushRef="#br0" timeOffset="93515.2183">19639 12528 236 0,'-9'-5'90'0,"9"5"-70"0,-3-3-3 15,3 3-5-15,0 0-9 16,-3-3 0-16,3 1 3 16,0-1 1-16,3 1-3 15,3-4-5-15,6 1-2 0,5 0 2 16,10 2 0-16,3 0-2 16,9 1 2-16,8-1 1 15,10-2 2-15,8-1-6 16,7 4 1-16,5-1-1 15,7 1 2-15,-1-1 1 16,3 3 3 0,0 0-1-16,1 0-1 0,-7 0 1 15,-5 0-1-15,-7 3 4 16,-2-1 2-16,-13 1 4 16,-8 2 1-16,-7 0-8 15,-8-2-1-15,-6 0-2 0,-6-1 0 16,-6 1-3-16,-9-3 0 15,-9 0 4 1,-9 0-1 0,-9 0 3-16,-9 0 2 0,-8 3 4 15,-7-3-4-15,-8 0-3 16,-10 0 1-16,-2 0 2 16,-4 0-2-16,-2 0-2 15,-4-3 0-15,1 0 1 16,3 1 1-16,-1-1 1 0,1-2-5 15,5-1-1 1,4-1 1-16,2-1 2 16,7 0 0-16,8 0-1 0,6-3 1 15,10 3 1 1,5 0-1-16,6 0-1 16,6 0-2-16,6 3 1 0,9 0-8 15,9 2-2-15,12 0 1 16,6 3 4-16,11 3-4 15,10 2 2-15,12 1 2 16,5 2 3-16,13 2 2 16,5 3 1-16,9 1-3 0,6 2 0 15,4-1-1 1,-1 1 3 0,3 0 2-16,0 0 2 0,3-3-6 15,-6 1 0-15,-8 1-10 0,-7-1-4 16,-12-4-53-1,-14 1-52 1,-15-3 32-16</inkml:trace>
  <inkml:trace contextRef="#ctx0" brushRef="#br0" timeOffset="110159.5088">24011 11623 384 0,'-12'-13'0'0,"-3"-6"2"16,6 11 1-16,-2-5-1 16,-4-3-2-16,-9-2-2 0,0-1-1 15,-3 1 2 1,-3-3 0-16,-5-3 3 15,-4 0-1-15,-6 0-1 0,-5 0 1 0,-4 1-1 16,-5-4-3-16,-4 6 2 16,-5 0 1-16,-4 2 0 15,-2 1 0-15,-3-1 0 16,2 1-3-16,-2-1 2 16,-4 1 1-16,-5 2 2 15,-6-3-1 1,-1 1-1-16,-2-1 1 0,-3 1-1 15,-3-1 0-15,-6-2 2 16,-3 2-3-16,-7-2 0 16,-2 0 1-16,0 3 0 15,-3 2 0-15,6 3 0 16,0 2 0-16,3 6 0 16,-3 2-3-16,0 6 2 0,3-1-1 15,-3 6-2-15,0 5 0 16,-1 1 3-16,4 2-2 15,3 2 1-15,3 1 2 16,3 2 2 0,3 3-1-16,-18 10-1 0,11 3 1 15,7 3-1 1,9-1-5-16,3 4-1 16,2 2 3-16,7-3 1 0,0-2 2 15,5 2 0-15,1 6-3 16,-1 2 2-16,4 3 1 15,2 0 0-15,1 0-3 16,3-6 0-16,-1 1-3 16,4-6 1-16,-4 1 3 0,1-6 1 15,-1 0 3-15,1-3 3 16,-4 3 2-16,1-5 1 16,-7 0-4-16,-2 2-3 15,-4-2-3-15,-2-3 1 16,0-3-4-16,-6-4-1 15,-1-7-4 1,-2-1 1-16,0-1 5 16,-10-3 4-16,-2-4 1 0,0 2-1 15,-6 0-2-15,0-6 1 16,-3 4 1-16,0-1 2 0,0 0-1 16,-7-5 2-1,1 3-4-15,-6-3-2 0,3-3 4 16,0 0 3-1,-3 1 3-15,0-3 3 0,-6 2-3 16,0 0 1-16,-3-2 1 16,-6 0 5-16,4 2-4 15,-4-5 0-15,0 3-4 16,0 0-1-16,-3-3-3 16,3 2 1-16,-3 1-2 0,-6 0-1 15,4 2 1-15,-1-2-1 16,0 2 2-16,-3 3 1 15,-3 0-4 1,0 5 1-16,-8 3-2 16,2 3 0-16,0 2 2 15,0 0 2-15,1 3-3 16,-1 0 0-16,-6 0-1 0,9 3 0 16,-2-1 2-16,2 3 0 15,0 0 0 1,-3 3 0-16,6-3 0 0,-8 3 0 15,-1 0 0-15,0 5 2 16,1 0-1-16,2 3 2 0,-3-3-4 16,3-3 0-1,1-2-1-15,-1-3-2 16,3-2 3-16,0-6 0 16,3-5-2-16,4-3 0 0,-4-5 2 15,3-2 0-15,6-3-2 16,0-6 2-16,0 0 1 15,3 1 0 1,1-6 0-16,2 3 2 16,0-1-1-16,0 1 2 0,3 0-2 15,0 0-1-15,-3-3 1 16,3 3-1-16,3-3 0 16,0 3 0-1,0-3 2-15,3 0 1 0,0 0 1 16,3 0 0-16,6 0-2 15,-3 0 1-15,-3-2 0 16,6-1 1-16,0 1 0 0,-3-1 0 16,3 1 0-1,6 2 2-15,0-3 1 16,-1 1 1-16,4 2-4 0,0 3-3 16,3-3 0-1,-6 0-1-15,6 0 0 0,0 3 0 16,-4 2 0-16,1 1 0 15,3 2-5-15,-3 2 1 16,-3 6 2-16,3 3 3 16,0 5-2-1,-6 3 0-15,-3 4 1 0,5 4 2 0,-2 2-1 32,0 3-1-32,0 5 1 0,-3 3-1 15,0 5-3-15,3 0 2 0,6 0 1 16,-6 8 0-1,6-3-3-15,2 1 2 16,10 4 3 0,0-2 1-16,0 5-8 0,3 1-2 15,8-1 2-15,1 6 0 0,0-4 3 16,5 1 3-16,10 0-2 16,5-2 0-1,13-4-1-15,14-4-2 0,12-6-4 16,9-3-2-16,6-2 0 15,12-1 1-15,12-1 3 16,9-1 4-16,6-3-1 16,15-2 1-16,5-3 0 15,10-2 0-15,5-1 2 16,13-2 0-16,2 0 0 0,6-5 2 16,10-6-1-1,8-3-1-15,9-2 3 0,3-5 0 16,9-3-1-16,9 0 1 15,0-5-4-15,6 0 0 16,0 0 3-16,3-1 1 16,-3 4-4-1,0-1 1-15,3 3 0 0,-3 3 0 0,-1 2 0 16,-5 3 2-16,3 3-1 16,-3 2 2-16,-3-2-2 31,3 5 2-31,0-3-2 0,0 0 2 0,6 3 0 15,-3 0 3-15,0-2-3 16,3-1-2 0,0-2 0-16,0-1 1 0,3 1-1 15,-3-1 2-15,0-2-2 16,0 6 2 0,-4-4 0-16,1-2 1 15,3 3-2-15,-3-3-2 0,0 0 3 16,0 5 0-16,3-2-4 15,-3 0-1-15,3 2 1 0,-3-2 0 16,3-3 1 0,6 5 2-16,-3-2-1 0,5 2-1 15,-2 3 1-15,-6 0-1 16,3 2 0 0,0 1 0-16,-3 2 0 0,0 0 2 15,3 3 1-15,-3-3 3 16,0 1-3-16,3-4-2 15,-4 3 0-15,4-2 1 16,3-3-1 0,0 0-1-16,3-3 1 15,3-2-1-15,0-1-3 0,2-2 2 16,-2 0 3 0,3 0 1-16,0-2-4 0,0-1 1 15,5-2 0-15,-5 0 0 16,6-3 0-16,0 0 0 15,-1 0 0-15,1-3 2 0,3 1-1 16,0-1-1 0,-1 3 1-16,1-2-1 0,3 2 4 15,0 0 2-15,-4 0-5 16,7 2 0-16,-6-2-1 16,2 3 0-16,-8 0 0 15,3 2 2-15,0 3-1 16,-3-2-1-16,2 2 1 15,-5 0 1-15,0 2-1 16,0 1 2-16,-3 0-2 16,5-1 2-16,-5 3-2 15,0-2 2-15,-3 2-2 16,-3 3-1-16,-3 0 3 16,2 0 2-16,-2 3-2 15,0-3-2-15,3 0 2 16,-6-3 0-16,0-2-1 15,0-6-2-15,3 0 1 0,3-5-1 16,-3 0 0-16,-1-5 0 16,7-3 0-16,-6 3 0 15,-6-3 0-15,-3-2 2 16,-9 2-1-16,-6 0-1 0,-3 0-2 16,-8-2 1-1,-7-1-1-15,-6-2-2 0,-9 0 0 16,-8-3 0-16,-7 0-2 15,-11 0 1 1,-7-2-2-16,-11-1 2 0,-9 1 1 16,-12-3-1-1,-6 0-5-15,-9 2-4 0,-6 1 1 16,-6-1 2 0,-6 4 0-16,-6-4 2 0,0 1 3 15,-6-1 1 1,-5-2 0-16,-4 5 4 0,-3 0-7 15,-5 3 1-15,-1 3 1 16,0-1 1-16,4 3 0 16,2 6 4-16,3-1-2 15,6 6-1-15,7 0 5 16,-1 2 1-16,6 3 4 0,6 3 1 16,3 2-3-16,6 3-1 15,6 0 8 1,6 2 4-16,6 4-3 15,3 1 1-15,12 1-10 0,-1 0-2 16,7 0-1-16,6 3 2 16,2-1-1-16,10 1 2 15,5-3-2 1,7-3 2-16,8 0-2 0,4 3-1 16,8-6 1-16,6-2 1 15,4 3-1-15,5 0-1 16,3-6 1-16,6-3-1 15,0 1 0-15,6 0 2 0,3-3-1 16,3 0 2 0,0-3 0-16,3-2 1 0,6 2-2 15,0-2-2-15,6 0 3 16,0-1 0-16,0-2-1 16,3 0 1-16,0-2-2 15,3-3 2-15,3-3 0 16,-3-3 1-16,2 1-2 15,-2-1 1-15,-6-2 0 16,0 2 1-16,0-2-2 16,-3-3-2-16,-3-2 1 15,6 0-1-15,-6-4 0 16,3 1 0-16,0-2 2 16,3 2 1-16,0-6-4 15,0-2-1-15,-6 0 1 0,-3-3 0 31,-12 1 1-31,-12-4 2 0,-12 4-1 16,-15-4-1-16,-11-2 1 0,-10 0-1 16,-14-5 0-16,-9-5 0 15,-12-4 0-15,-12-2 0 16,-18 1 0-16,-9-7 0 0,-15-1-3 16,-17 2 0-1,-19-1-7-15,-17 4-4 16,-18 5-10-16,-15 10-5 15,-15 8-39 1,-15 9-17-16,0 7-8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31:20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16126 2672 244 0,'9'3'0'0,"3"-3"6"16,-9 3 4-16,6 2-1 15,3 3 2-15,6 5-4 31,6 0 1-31,2 6-5 0,7 2-4 0,3 0 0 16,3-5 1-16,5 0 0 16,4-6 0-16,5-2 0 0,1-13 0 15,3-3 0 1,-1-5 0-16,4-6 2 0,-4 1-1 16,1 2 2-16,2 3 2 15,4 5 4-15,-1 5-4 16,4 3-3-16,2 3-1 15,-5 2 1-15,-1 3-1 16,1-8-1-16,-1 0-2 0,-2-5 1 16,2-6-1-1,1-7-2-15,-4-1-2 0,-2-2-1 32,-1-3 4-32,4 3 1 0,-1 8-1 15,7 8 2-15,2 7 1 16,10 14 2-16,5 5-3 0,6 8 0 15,-2 6 1 1,-1-1 0-16,-3-2 2 16,-2-6 3-16,2-10 0 0,-2-3 2 15,-1-13-4-15,21-13-2 16,-6-8 0-16,-5-3 1 16,-4-5-3-16,-3-3 0 15,1 6 7-15,-1 10 6 0,0 8-4 16,1 8-2-16,5 11-3 15,-3 7 0 1,-2 6-4-16,2 5 0 0,-3-5 1 16,1 2 0-16,-1-10 0 15,0-10 2 1,1-6-1-16,-1-6-1 16,3-10 1-16,1-5-1 0,-1-3 0 15,6 3 0 1,1 3 0-16,2 10 0 0,6 5-3 15,0 14 2-15,0 7 1 16,4 1 2 0,-1 7-1-16,6-5 2 0,0-5-4 15,3-8 0-15,0-10 1 16,3-9 2-16,3-10-3 16,0-6 0-16,3-10 1 15,1 0 0-15,-4 3 0 0,-3 2 2 16,0 11-1-1,-9 5-1-15,-9 11 3 16,-9 5 2-16,-2 5-4 0,-10 6-1 16,-2 2 2-16,-10 0 1 15,-5-5-8-15,-7-8-2 16,-5 0-1 0,-10-8 0-16,-5-5 2 0,-12-3 2 15,-6 0 8-15,-6 3 7 16,-12-3-5-16,-12 5-3 15,-9 3-5-15,-17 8 1 16,-16 11 3-16,-11 8 1 0,-13 2-4 16,-8 8-1-1,-9-8 1-15,-7 0 2 0,-2-2-2 16,-3-9 0 0,0-7 1-16,-6-6 2 0,3-2-1 15,0-3-1-15,0 0 1 16,2 8-1-16,4 0 0 15,3 11 2-15,-3 10-1 16,3 5 2-16,-6 11-2 16,0 3 2-1,-1-3-2-15,1-2 2 0,-6-4-2 16,0-2-1-16,0-15-2 16,-3-4 1-16,0-5 1 15,-6-5 0-15,-3-7 0 0,0-7 2 16,0-2-3-16,0 1 0 15,0 1 1-15,3 6 0 16,0 0 0-16,3 8 2 16,0 3 1-16,6 10 1 15,0-5-2-15,3 5 1 16,-1-2-2-16,4-6-1 16,0-5 1-16,3 0-1 15,0-8 0-15,-3-7 0 16,3-7 0-16,-1-7 2 0,4 3-1 15,-3 2 2-15,3 8 2 16,0 0 2 0,0 11 1-16,-1 10 0 15,1 11-7 1,0 5 0 0,-3 0-1-16,6 3 0 15,2 0 0-15,4-3 2 0,3-8-3 16,0-5 0-16,2-13 1 0,4 2 2 0,0-12-3 15,-1-7 0-15,4-4 1 16,-3-3 2 0,5-3-1-16,4-2 2 0,2 7-7 15,7 6 1-15,9 5 1 16,11 11 1-16,9 5 1 16,6 5 0-16,13 3-5 15,5 0 1-15,6 0-3 0,6 0 2 16,9-3 1-1,6-10 2-15,11-3 5 0,10-8 6 16,9-10-5 0,3 2-2-16,5-8-4 0,7 6 1 15,8 10 1-15,10 3 0 16,8 13-3-16,15 13 0 16,3 8 2-1,7 8 0-15,8 3 3 16,6 2 1-16,0-2-4 0,-3-3 1 15,0-16-2-15,3-5-2 16,6-13 9-16,0-8 4 16,3-6-4-16,3-7-3 0,0 2-1 15,0 3-1-15,-3 5 0 16,3 8 0-16,2 8 0 16,-5 8 0-16,3 13 2 15,3 8 1 1,-3 8-4-16,3 3 1 15,0-3 0-15,0-8 2 0,0-2-1 16,-6-12 2 0,0-12-2-16,0-6-1 0,0-5 1 15,-3-7-1-15,0-4-3 16,-3 1 2-16,3 4 1 16,-6 6 0-16,0 11 0 15,0 10 2-15,0 0-1 0,3 11-1 16,-3-3-2-1,0-5 1-15,0 5 1 16,0-10 0-16,-6-6 0 16,-3-5 0-16,0-13-5 15,1-5 1-15,-7-11-3 16,-3-11 0-16,0 0 4 16,-6-5 3-16,-5 8-1 0,2 8-2 15,-6 5 4-15,-6 19 1 16,-5 10 0-1,-7 11-2-15,-8 5-2 0,-7 6 1 16,-8 2-8-16,-9 0-4 16,-10-8 2-1,-8-5 4-15,-6-5 2 16,-9-9 3-16,-12-10 5 0,-9-8 3 16,-9-5-2-16,-11-13-1 15,-10-6-3-15,-8-2-1 0,-13 2 1 16,-11 6 0-1,-13 2 0-15,-8 3 0 0,-12 8-3 16,-18 5 2-16,-9 10 1 16,-12 14 0-16,-11 6-3 15,-16 9 2-15,-12 12 1 16,-11-3 0-16,-6 5 0 0,-7-3 0 16,-5-13 0-1,-6 3 0-15,-9-16-3 16,-7-3 2-1,-2-5 1-15,-9-10 0 0,-9-6-5 16,6-3 1-16,-3 1 0 16,0-3-1-16,6 5 1 15,0 3 0-15,18 10 3 0,12 3 0 16,14 5 1-16,10 11 0 16,5 0 0-1,13 5 2-15,5 0-1 16,10 3-1-16,5-8 1 15,6 0 1-15,3-6-23 0,3 1-8 16,3 5-59-16</inkml:trace>
  <inkml:trace contextRef="#ctx0" brushRef="#br0" timeOffset="6371.1948">833 4818 172 0,'-18'-37'66'0,"12"26"-52"0,0-4-5 0,6 9-6 16,0-2-12-16,3 0-4 15,0 0 4-15,0 1 5 16,0-1 3-16,0 2 1 0,0 1 2 16,0 2 3-16,0 3 2 0,3-5 1 15,0 2 2-15,3 1-1 16,5-1 0-16,-2 3-1 15,3 0 0-15,6 0 0 16,6 0 0-16,6 3-4 16,-4 2-1-1,7 3-3-15,6 3-1 0,-7-1 1 16,4 6 2-16,3 0-1 16,-6 2 2-16,2-4-4 15,4 4-2 1,3 1 8-16,2-3 4 0,-2-3-2 15,8-3-2-15,-2 4 0 16,9-6 1-16,-7 2-1 16,10 1 2-1,-4-1-4-15,4 1-2 16,2-1 0-16,-2 1 1 0,8 0-1 16,9-3-1-16,-5-3 1 15,5-5-1-15,4-3 0 16,5-2 0-16,-3-3 0 15,7-3 2 1,-4-2-3-16,6 0 0 0,0 0 3 16,1 0 3-16,-1-1-2 0,0 4-2 15,3 2-3-15,-11 2 1 16,-1 6 1-16,-6 0 0 16,-5 0-3-16,-4 0 2 31,-8 0 1-31,-1-2 0 0,-14-1 0 0,-4 1 2 15,-5-1-1-15,-3-2-1 16,-6-1 1-16,-4 1 1 16,-5 2-1-16,-3 1-1 0,-3-1-2 15,-3 0-1 1,-6 3 2-16,-3 3 0 16,-3 0-4-16,-3-1-1 0,-3 1 3 15,-6 2 1-15,-6 1 2 16,-9-4 0-16,-5 6 0 15,-7 0 2-15,-6 0-1 16,-5 3 2-16,-4-1-2 16,-8 1-1-16,-7-1 1 15,-5 1-1 1,-4 2 0-16,-5 0 0 16,-3 1 0-16,-4-1 0 0,-2 0 0 15,-3 0 0-15,0-2 0 0,-1-1 0 16,1-4 0-1,0-4 0-15,-6-4 0 16,2-4 2-16,1-1-1 16,3 4-1-16,0-2-2 15,-7-3 1-15,1 2 1 0,3 1 2 16,-3 0 3 0,0 0 2-16,5-1-3 0,1 4-1 15,6-1-1-15,0 0 1 16,2 3 0-16,1 0 3 15,6 3-5-15,-1 2-1 16,7 1-2-16,5-1-2 16,1-5 3-16,11 2 2 15,1 1-2-15,11 0 0 16,0-1 1 0,10-2 2-16,11 3-3 0,-3-3 0 0,9 0-1 15,3 3 0 1,3-1-5-16,9-2 0 15,6 0 1-15,9 0 1 16,6 0 0-16,12 0 1 0,3 0 0 16,14 0 3-1,7-2 0-15,5-4 1 16,13-2-3-16,11 6 2 0,9-6-1 16,7 0 0-16,8 0 2 15,3 3 2-15,3-1-1 16,12 4-1-16,3 2 3 15,0-6 0-15,3 6-1 16,-6 6-2-16,0-6 1 16,0 0 1-16,0 0-1 0,0 0-1 15,-3-6 1 1,3-1-1-16,-6-7 0 0,0-2 2 16,-6-2-3-16,-2 2 0 15,-10 0-1-15,-6 6 0 16,-9-4 2-16,-8 6 2 15,-4 3 1-15,-11 2 1 16,-10 1-5-16,-11 2-1 16,-6 2-2-16,-13 4 0 15,-2-1 3 1,-15 0 0-16,-3 1 1 0,-9 2 2 16,-6-8 1-16,-14 2 3 0,-7 1-5 15,-6 2-1 1,-17 3 0-16,-10 3 2 0,-14-1-1 15,-4 9 2 1,-11-1 2-16,-9 3 2 0,-6 3-3 16,-6 3-1-16,-6 2-3 15,0-5-1-15,-9-1 1 16,-6-1 2-16,6-6-1 16,-3 2-1-16,-9-10-2 15,3 0 1-15,3 0-4 16,-6-5 1-16,9-6-33 15,0 0-13-15,0 1-46 16</inkml:trace>
  <inkml:trace contextRef="#ctx0" brushRef="#br0" timeOffset="14217.9061">3595 6982 200 0,'-24'-23'74'0,"15"20"-58"0,-9-2-6 0,9 2-6 15,-5 0-13-15,-4 1-2 16,-9-1 8-16,0 0 4 16,-3 1 0-16,-2-1 6 0,-4 0 5 15,-6 3-2-15,-2-2 0 16,-7-1-4-16,-6 3 1 16,-2 3-2-16,-4-3 0 15,1 0-3-15,-13 0-2 16,1 0 1-1,-6 2-1-15,2 1 0 0,-14 2 2 16,6 1-3-16,-4 2-2 16,4 0 2-16,-3-1 2 15,2 1 0-15,-5 3-1 16,3 0-2-16,0 2 1 0,-1-3-1 16,-2 1 0-16,6 0 2 15,-1-1 0 1,1-2 0-16,3 0 2 15,5-3-1-15,7-2 2 16,-1 0-4-16,16-3 0 0,5-3 1 16,13 0 0-16,-1-2 0 15,12 0 0-15,6-1-9 16,9 1-4 0,3 0 0-16,6 0 0 0,9-1 5 15,9 1 3-15,6 0 0 16,12 2 1-16,11 0-2 15,4 3 1-15,12 0 3 16,2-2 3-16,10-1 0 16,11 0-1-16,9 1-2 0,6-6-1 15,10 0 4 1,5 5 1-16,0-2 6 0,-3 0 3 16,6 2 0-1,0 0 3-15,0 1-1 0,-3-1 2 16,0 0-6-16,1 1-3 15,-10-3-1-15,-3-1 1 16,-3-2-1 0,-6-2 2-16,-8-6-2 0,-4-8 0 15,-11 3-1-15,-1 0 0 16,-5-3-2-16,-4 3-2 16,-2 0-4-16,-16 5 0 15,-2 2-44-15,-6 4-21 16,-18-1-22-16</inkml:trace>
  <inkml:trace contextRef="#ctx0" brushRef="#br0" timeOffset="14866.5839">6342 6919 148 0,'-29'-29'55'0,"23"13"-43"0,6 0-65 0,3 11-33 0</inkml:trace>
  <inkml:trace contextRef="#ctx0" brushRef="#br0" timeOffset="15784.4565">6444 6779 88 0,'32'-6'33'0,"-17"6"-26"0,9-2 14 0,-12 2 3 16,6 0-1-16,6-3-2 0,8 3-5 15,10-3 0 1,9 1-5-16,5-1-1 15,7 0-6-15,8 1 2 0,9-1 3 0,1 3-5 16,2 0-2-16,3 0-1 16,1 0-1-16,-1 0 2 15,-3 3 3-15,1 2 2 16,-1-2 1 0,0-1-2-16,1 4 1 15,-1 2-2-15,3-3 2 0,1-2-4 16,-1-1 0-16,3 1 1 15,1-3 2-15,2-3-3 16,0 1 0-16,-2 2-1 16,-1 0 1-16,0 0 2 15,-3 2 4-15,1 1-6 16,-1-1-2-16,-3 4 1 16,1-1 1-16,2-2-1 0,0-1-2 15,1 1 1-15,2 0 1 16,0-1 1-16,1-2 1 15,-1 3-5-15,3 0 1 16,0-3 2-16,4 0 1 16,17 2-1-1,-6-2-2-15,-3 6 1 0,0-4 1 16,1 1 1-16,-4-1 1 16,3 1 0-16,3-3 0 15,0 0 0 1,0-3 0-16,1 3-2 0,-4-2 1 0,0-1-2 15,-3 1 2 1,-3-4-2-16,-2 1 2 16,-4-3 0-16,-6 3 1 0,-5-1-2 15,-7 4 1 1,-3-1-2-16,-5-2 2 16,-10 2-2-16,-5 1-1 0,-6-1 1 15,-7 0 1-15,-5 3-1 16,-9 0 2-16,-6 0-2 15,-3 0 2-15,-6 0-2 16,-3 0 2 0,0-2 2-16,-1 2 2 0,-2 0-1 15,0 0-1-15,0-3-1 16,-3 0 0-16,0 1-5 16,0 2-1-1,0-3 1-15,0 0 0 0,0 1 3 0,0-1 1 16,0 0-4-16,0 1 1 15,3-1-2 1,0 1 0-16,-3-4 2 0,3 4 0 16,0-1 0-16,0 3 0 15,0 0 0-15,0-3 0 16,-3 3-3 0,0 0 2-16,3-2 1 0,-3 2 0 15,0 0-3-15,0 0 2 16,0 0-10-16,0-3-5 0,-6 0-10 31,0 1-1-31,-3-1-8 0,-3 3-3 0,-5 0-26 31,-4 0-50-31,-3 5 18 0</inkml:trace>
  <inkml:trace contextRef="#ctx0" brushRef="#br0" timeOffset="18831.3701">21710 5265 148 0,'-3'-24'57'0,"-6"19"-44"0,3 0-19 0,3 5-12 0,-2 0 0 0,5 0 3 32,-3 2 9-32,0 1 5 0,0 0 11 15,0 2 5-15,3 0 4 16,0 6 1-16,0-1-7 16,0 4-3-16,0 4-1 0,3 6 1 15,0 5-5 1,3 8 1-16,2 6 4 0,4 7-2 0,3 3 1 15,3 2-3-15,0 4-1 16,0-4-3 0,0 3-2-16,0-2 1 0,-1-3-1 15,-2-3 0-15,-3-5 0 16,0-5 0-16,-3-6 0 0,0-5-11 16,-3-5-5-16</inkml:trace>
  <inkml:trace contextRef="#ctx0" brushRef="#br0" timeOffset="19178.2534">22163 5027 244 0,'3'0'93'0,"-6"13"-72"0,3 27-11 0,0-19-9 16,0 19-7-16,0 10 2 16,0 6-5-16,0 10 1 31,3 5 4-31,3 9 2 0,3-4 2 0,0-2-3 15,5 1 2-15,1-7 1 16,0-2 2-16,-3-2-1 0,0-6-1 16,-3-8-13-16,-3-5-6 15,-3-10-41 1,-3-6-47-16,-6-8 30 16</inkml:trace>
  <inkml:trace contextRef="#ctx0" brushRef="#br0" timeOffset="19475.3985">21615 5718 268 0,'12'-8'101'0,"-9"5"-78"0,3 0-11 0,0 6-11 15,6 5-13 1,9-3-3-16,8 6 2 0,4-1 0 16,3 1 8-16,3 0-22 0,2-3-7 15,1-3 11-15,0 0 8 16,2-5 9-16,1-3 6 16,2-4-8-16,1-4-2 15,0 0-37 1,-1-4-34-16,-2 1 27 15</inkml:trace>
  <inkml:trace contextRef="#ctx0" brushRef="#br0" timeOffset="19925.5566">22448 5784 148 0,'3'5'57'0,"-3"6"-44"0,3 7-4 16,-3-7-2-16,0 5-6 16,3 5-1-16,0 3 5 15,0-1 4 1,3 4-5-16,0-1 5 0,3 1 3 0,3-3-4 16,3-3 0-16,0-3 0 15,3-2 2-15,3-5-5 16,2-6-1-16,1-5-4 15,0-5-3-15,0-6-1 16,-3-5 3-16,-3-2-2 16,-4-6-1-16,-5-5 3 0,-9-3 0 15,-6 0 1 1,-6 1 2-16,-5 2-3 16,-10-1-2-16,-3 7 2 0,-3-4 0 15,-2 6 1 1,-4 0 0-16,0 5 0 0,3 3 0 15,4 5-3-15,2 2 2 16,6 6 1-16,3 3 0 16,3 5-5-16,4 0 1 15,5 3-36 1,3-1-55-16,3 1 13 16</inkml:trace>
  <inkml:trace contextRef="#ctx0" brushRef="#br0" timeOffset="20188.7204">22818 5239 284 0,'6'-13'107'0,"-6"13"-83"0,-3 5-36 0,-3 0-22 15,0 6-24 1,-6 2-7-16,-3 3-19 0,-9 2-8 16</inkml:trace>
  <inkml:trace contextRef="#ctx0" brushRef="#br0" timeOffset="20354.0497">22827 5599 200 0,'11'8'74'0,"-5"5"-58"0,6 8-4 0,-6-3-6 0,0 1-9 16,0 2 2-16,3 3-26 15,-6 2-9-15,-6 1-39 31,-6-3-18-31</inkml:trace>
  <inkml:trace contextRef="#ctx0" brushRef="#br0" timeOffset="20898.8571">22100 6718 272 0,'15'-13'101'0,"-12"13"-78"0,3 2-11 16,0 3-9-16,3 6-10 15,0 5 2-15,3 5 1 16,0 6-1-16,3 4 4 16,-1 4-5-16,1 2 0 0,0 5 5 15,0-2 2 1,0 2 1-16,0-2-2 15,0-1 1-15,-3-4-1 0,0-3-7 0,-1-3-3 16,-2 0-41 0,-3-8-16-16,-3-5-19 15</inkml:trace>
  <inkml:trace contextRef="#ctx0" brushRef="#br0" timeOffset="21221.4629">22469 6480 264 0,'12'2'99'0,"-3"12"-77"15,9 12-15-15,-12-10-11 0,3 10-3 16,0 9 1-16,3 7 4 15,-3 3 3-15,3 11 0 16,-1-4-3-16,1 1 1 16,0 0 1-16,3 0 0 15,0-5 0-15,0-6 0 0,0-5 0 16,0-2 0 0,-3-4-3-16,-3-4 2 0,-4-1-28 15,-2-2-13-15,-3-3-51 16</inkml:trace>
  <inkml:trace contextRef="#ctx0" brushRef="#br0" timeOffset="21495.6032">22216 7160 192 0,'0'-3'74'0,"0"3"-58"0,6-3-2 0,-3 3-3 16,6 0-4-16,6 0 1 15,9 3-2-15,3 0 1 16,5-1-4-16,4 1 0 0,3 2 1 16,0 1-5-16,2-4 1 15,1 3-5-15,-3-5-1 16,-1 0-13-16,1-2-3 0,0-1-19 15,-4-2-7 1,1-3-20-16</inkml:trace>
  <inkml:trace contextRef="#ctx0" brushRef="#br0" timeOffset="21794.2267">23074 7123 220 0,'6'2'82'0,"-1"9"-64"0,4 7-4 16,-3-4-8-16,0 1-6 0,0 7 2 15,0 4-3 1,0 3-2-16,0 0 2 0,0 0 0 0,0 0 3 15,3 1-1-15,-3-4 2 16,0-2-2-16,0-3-1 16,0-5-10-16,-3-3-4 15,3-5-35 1,0-5-57-16,-3-9 14 16</inkml:trace>
  <inkml:trace contextRef="#ctx0" brushRef="#br0" timeOffset="22049.2904">23097 6543 256 0,'0'0'96'0,"0"0"-75"0,3 5-14 0,-3 3-13 32,0 3-25-32,-3 2-5 0,0 3-49 15,3 0-21-15,-3 2 47 16,0 1 22 0</inkml:trace>
  <inkml:trace contextRef="#ctx0" brushRef="#br0" timeOffset="22223.2563">23306 7056 228 0,'6'6'88'0,"-3"4"-69"0,0 6-11 15,-3-5-12-15,0 2-71 0,0 3-30 16,-9-3 34-16,-3 0 16 15</inkml:trace>
  <inkml:trace contextRef="#ctx0" brushRef="#br0" timeOffset="24473.0021">14980 6837 116 0,'39'5'46'0,"-9"-2"-35"0,20-3 12 0,-23-3 2 0,15 3-7 16,17-3-3-16,16 3-6 16,14 0-4-16,15 3-2 31,9 2-3-31,12 1 3 0,12 4-4 0,9 1-2 0,9-1 2 16,9 1 2-1,8 0 0-15,4 2-1 0,2-3 1 16,4 1-1-1,6 0-3-15,-1-3 2 0,4-1-6 16,-1-1 0-16,1-1 18 16,-1-2 12-16,1 2-5 15,-1 0-2-15,1 3-9 16,-4-2-3-16,-8-1-2 16,-10 3-2-16,-8-3 1 15,-15 0-1-15,-12 1 6 0,-15-6 4 16,-9 0-1-1,-12-3 0-15,-8 3-3 16,-13-3 1-16,-11 1-4 16,-7-1 0-16,-11 0-3 15,-10 1-3-15,-5-1-5 16,-9 3 0-16,-9 0-3 0,-9 0 0 16,-12 0 6-16,-12-3 4 15,-21-2 0-15,-17 3-2 16,-19 2-3-16,-11-3 1 15,-15 3 3-15,-12 3 1 16,-12-1 1-16,-15 1 2 16,-12-3-3-16,-9 2-2 15,-8 4 4-15,-4-1 1 16,-6 3-3 0,-5-5 1-16,-7 2 0 0,4 0 0 0,-4 3 0 15,1-5 2-15,-1-3-1 16,7-3 2-1,2-2 0-15,9 0 1 16,7-6 0-16,8 0 0 0,9-2 0 16,3 3 0-16,6 2-2 15,6 0-2-15,6 0 1 16,6 2-1-16,3 4 0 16,9-1 0-16,3 1 0 15,6 2 0-15,9 5 0 16,11-3 0-1,13 1 0-15,14-3 2 0,16 3-3 0,11-1-2 16,9 1-5 0,15 0 0-16,21-3 2 0,20 0 3 31,-11 0 2-31,68 5 3 0,19-2 1 16,17 5 1-16,14-3-2 0,19 3-2 15,12 0 1-15,14 2-1 16,19 1 0-16,2-1 0 15,15 1-3-15,6 0 2 16,6-1-1-16,7-2-2 16,-4-3 0-16,-6-5 3 15,-9-5 0-15,-6-3 1 16,-17 0 6-16,-7-5 4 0,-11 2-3 16,-13 1 1-16,-5-1-5 15,-15 6-2-15,-12-3 0 16,-15 0-1-16,-18 0 0 15,-15 3 0 1,-20 0 0-16,-16-1 0 16,-17-2 2-16,-9 3 1 0,-13 0-1 15,-8-6 1 1,-15-2-4-16,-14-3-2 0,-16-5-3 16,-15 0 1-16,-14 0 1 15,-19 2 2-15,-17 1 1 16,-18 2 1-16,-18 0-3 15,-20 3 0-15,-16-1-1 16,-15 6 0-16,-20 3 3 0,-9 5 0 16,-10 0 1-1,-11 8 0-15,-3 3-3 0,-6-1 2 16,-6 6 1 0,-6 5 2-16,-6 6-1 0,-6 5-1 15,-5-1-39-15,-16 12-16 16,3-4-26-1</inkml:trace>
  <inkml:trace contextRef="#ctx0" brushRef="#br0" timeOffset="27204.9951">3413 9181 248 0,'-38'-24'93'0,"8"22"-72"0,-3-1-13 16,21 3-8-16,-12 0-9 0,-2-3 3 15,-7 1 4-15,-9-4 1 16,-2-2 1-16,-4-2 4 0,-9-1 2 16,4 1 4-16,-10-4 4 15,-2 1-6-15,-4 0-2 16,1 2 1-16,-6 1 0 16,-1-1-1-1,-5 1-1-15,2 2-1 0,1 2 0 16,6 4 0-1,-10-4 0-15,1 6-2 16,-1 3 1-16,4 2-4 0,-6 3 0 16,2 3 1-1,1 5 0-15,0 2-9 0,-7 6-2 16,7 3-12 0,-3 2-5-16,2 2-43 15,-2 1-56-15,2 3 28 16</inkml:trace>
  <inkml:trace contextRef="#ctx0" brushRef="#br0" timeOffset="29230.5542">8670 8596 128 0,'-15'3'49'0,"9"2"-38"0,0 3-5 15,3 0-4-15,0 0-2 16,0 3 2-16,3-3 5 15,3 0 6 1,0-1 10-16,3 4 6 0,3-3-4 16,3 0-1-16,6 0-13 15,3 0-4-15,8 0-1 0,4 0-1 16,6 0 0-16,6 0-3 16,5-1-2-16,4 1 1 0,5-2 1 15,7-1-1-15,-4 0 2 16,4-2 0-1,2 2 1-15,1-2 2 16,2 0 3-16,1 2-4 0,-1 0-3 16,0 0 3-16,4-2 4 15,-4-3-5-15,1 3-2 16,-1-1 3 0,1-2 1-16,-1 6 0 15,3-6-1-15,1 0-3 0,-1 0 1 0,1-6-2 31,2 4-1-31,0-4 1 0,1 1 1 16,-1 0-1-16,-2 0-1 16,-1-3 3-16,3 0 2 15,-2 2-2-15,-1 1 0 16,1 0-1-16,5-1-2 16,-3 1 1-1,1 3 1-15,-1-1-1 0,16 0-1 16,-4 1 1-16,-6 2 1 0,-2 2-1 15,-4 1-1 1,-6 0 1-16,1-1 1 0,-1 1-1 16,1-1 2-16,-1-2-4 15,1 0 0-15,-4 0 1 16,-3 0 0-16,4-2 2 16,-1 2 3-16,-2 2-4 15,-1-2-1-15,1 3 0 16,-4 2 2-16,1 1-3 0,-4-1 0 15,-2 0 1-15,-3 1 0 16,-7-1 0 0,-2 0 0-16,-4 3-3 0,-2 0 2 15,-3 3 1 1,-3-3 0-16,-4-1-3 0,-5 1 2 16,-3 0 1-1,0-2 0-15,-3-1 0 0,-6 0 0 16,0-2 0-16,-4 0 0 15,-2-1-3-15,-3 1 0 16,0-1 2-16,0 1 0 16,-3 2-2-16,0-5 0 15,-6 6-1-15,0-4 0 0,1 1 0 32,-4 0 3-32,0-1 0 0,0-2 1 15,0 0 2-15,0-2 1 0,0-1-1 16,3 0-2-1,0 1 1 1,0-1-1-16,0 0 0 0,0 1 0 0,3-1 0 16,0 0 2-16,3 3-3 15,0 0-2-15,0-2 2 16,0 2 2-16,0-3 0 16,0 3-1-16,3 0 1 15,-3 0-1-15,0-2-3 16,3-1 2-16,0 3-1 0,3-3-2 15,-3 3 0 1,3 0 3-16,0 0-2 0,0 0-1 16,0 0-2-16,0 0-1 15,0 0 4 1,0 0 3-16,0 0-4 0,-3 0 1 16,3 3 3-16,-3-3 2 15,3 3-3-15,0-1 1 16,-4 1-2-16,4-3 0 15,0 2 2-15,-3-2 2 16,0 3-3-16,0 0 0 0,0-1-1 16,0 1 0-16,0-3 0 15,0 3 0 1,0-1-3-16,0 1 1 16,0-3-5-16,0 3-1 0,-3-3-11 15,3 2-4-15,0-2-24 16,-3 0-11-16,3 0-15 31</inkml:trace>
  <inkml:trace contextRef="#ctx0" brushRef="#br0" timeOffset="29951.07">12867 8726 240 0,'3'-8'90'0,"0"5"-70"0,15 1-23 0,-9 4-13 0,6 1-5 16,2 2 5-1,4 1 4-15,6-1 6 0,3 0 3 0,3 0 0 0,2 1 1 16,4-1 4 0,3 0 3-16,2 1 4 0,1-1 2 15,6 3 1-15,-1 2 0 16,1 1-6-1,-4 2-2-15,1 0-2 16,0 3-2-16,-4 3-2 16,-2-1 1-1,-3 4 1-15,-7-1 0 0,-2-3-3 16,-6 3 0-16,-3 1 2 0,-3 1 0 16,-3 4 1-16,-4-1 0 15,1 3 0-15,-3 1 0 16,0-4 0-1,0 0 2-15,3 1-3 0,0-3 0 16,0 5 1-16,3-5 2 16,3-1-1-16,-1-1-1 15,1-1-2-15,3 3 1 0,0-3-8 16,6-3-4 0,-3 1-29-16,-1-3-10 15,1 2-17 1</inkml:trace>
  <inkml:trace contextRef="#ctx0" brushRef="#br0" timeOffset="30567.8278">14379 9358 228 0,'3'-5'88'0,"0"0"-69"0,9 2-42 0,-6 3-23 15,3 0 11-15,6 3 9 16,0-1 19-16,5 1 9 16,1 0 15-16,0-3 9 0,3 2-2 15,0 4 0-15,-1-4-13 16,1 4-2-16,3-1 1 0,-3 3-6 16,0 2 0-16,-3 4-4 15,-4 1-1 1,-2 7-1-16,-3-1-2 0,-6 5 0 15,-6 1 0-15,-3 2 0 16,-6 0 0-16,-3 3 5 16,-3-1 3-16,1 4-1 15,-4-1 0-15,0 1-1 16,0-1-2-16,3-2-2 16,0-3 1-16,3-5 1 15,6-1 2-15,0-4-1 0,6 0-1 16,3-4 5-16,3-1 1 31,3-4 2-31,6-2 0 16,3-3-2-16,3 1-1 0,3-6-10 0,2-3-4 15,1 0-6-15,0-2-4 16,0 0-20 0,0-3-8-16,-1-3-26 15</inkml:trace>
  <inkml:trace contextRef="#ctx0" brushRef="#br0" timeOffset="30868.3741">14400 9782 272 0,'6'-3'101'0,"12"3"-78"0,14 0-27 0,-11 5-15 0,6 1-23 16,6-4-4-16,5 1 3 15,4 0 3-15,3-3-4 16,-1 0 1-16,1-6 7 15,0 1 7-15,-1-8 8 16,1-1 5-16</inkml:trace>
  <inkml:trace contextRef="#ctx0" brushRef="#br0" timeOffset="31089.7802">15102 9811 288 0,'6'-6'107'0,"0"4"-83"0,15 2-38 0,-9 0-21 0,6 0-65 15,3 0-26-15,2 0 52 16,4-5 29-16</inkml:trace>
  <inkml:trace contextRef="#ctx0" brushRef="#br0" timeOffset="31549.0598">15787 9353 220 0,'-6'3'82'0,"-3"-3"-64"0,-9 8-7 16,6 0-8-16,-6 2-7 0,-2 1 3 16,-4 2-2-16,-6 3 1 15,0 0 2-15,0 0 0 0,4-3 0 16,2 0 2-16,6-2 1 16,3-3-1-1,6-1 1-15,6 1 2 0,9 3 2 16,9 2-3-16,6 3-3 15,6 3 0-15,2-1-1 16,4 6 0-16,-3 2 0 16,0 4 0-16,0-1 0 15,-4 2 0-15,-2 1 2 0,-6 0-3 16,-3 0 0 0,-9-3 1-16,-6-3 2 0,-6-2-1 15,-6-3 2-15,-6-2 0 31,-6-6 1-31,-3-2-5 0,-2-6-1 0,-1-3-4 16,3-2-1-16,3-5-10 16,6-3-1-16,4-8-62 31,5-7-37-31,6-7 49 0</inkml:trace>
  <inkml:trace contextRef="#ctx0" brushRef="#br0" timeOffset="31855.5419">16082 9424 260 0,'0'-2'99'0,"-6"4"-77"0,0 1-11 16,0 0-10-16,-3 2-13 0,-3 8 0 15,-3 1 4-15,-3 1 2 16,-3 7 4-16,1 1 1 0,-1 4 3 16,0-1-1-16,3 1 2 0,6 2-2 15,3 0-1 1,6-3 3 0,6 1 0-16,6-1-4 0,6-2-1 15,6-3-13-15,6-5-5 16,5-5-49-1,10-6-46-15,6-5 33 16</inkml:trace>
  <inkml:trace contextRef="#ctx0" brushRef="#br0" timeOffset="32724.9047">16525 9514 92 0,'-27'-10'35'0,"9"10"-27"0,-5 0 0 0,11 2 0 0,-6 4 15 16,-3 4 7-16,0 4-4 0,-3 4-1 16,1 3-8-1,2 3-2 1,0 3-9-16,3 2 3 0,3 0 1 0,6 0-1 16,3-3 0-16,3-2-1 0,3-3 0 15,3-5 2-15,3-3 4 16,3-2-4-16,3-6 0 15,3-2-4-15,0-6-1 16,3-2-10-16,0-8-2 31,-1-8-1-31,-2-6 0 0,0-2 2 0,0-3 2 16,-3-2-1-16,-3-1 4 16,0 4 0-16,0 2 1 0,0 0 0 15,0 2 2 1,-3 6 1-16,0 2 1 0,2 4-2 15,4 1 1 1,-3 1-4-16,3 5 0 16,3 5 1-16,3 3 0 0,3 6 0 15,3 7 0-15,-1 3 0 16,-2 2 0-16,0 4 0 16,0 1 0-16,-3 4 0 15,0-1 2 1,0 1-1-16,-4-3-1 0,1-1 1 15,-3 1 1-15,0-3 1 16,0-2 3-16,3-1-1 16,3-4 0-16,3-1-3 15,-1-5 1-15,4-3-2 16,0-2 2-16,3-3-4 0,0-3 0 16,2-2 1-1,1-1 0-15,-3-1-3 0,3-9 2 16,-4 0-1-16,1-3 0 15,-6-2-3 1,0-3 1-16,-3 0 0 16,-3-2 2-16,-6 0-1 0,-3-4 1 15,-3 4 0 1,-3 0 0-16,-6-1 0 16,-3 6-2-16,-3 0 0 0,0 8 3 15,-3 2 0-15,-3 6 3 16,0 5-1-16,0 5-1 0,1 6 1 15,-1 7-1 1,6 9 4-16,3 2 5 16,6 2-1-16,9 4 3 15,6 2-6 1,6 0-3-16,5 0 1 0,7-3 2 0,3-2-7 16,3-6-3-16,-4-2-15 15,4-3-5 1,-3-5-66-16,-6 0-44 15,-4-5 59 1</inkml:trace>
  <inkml:trace contextRef="#ctx0" brushRef="#br0" timeOffset="34185.2264">18868 9488 272 0,'-3'-11'104'0,"-3"1"-81"0,-3-6-21 15,0 11-15-15,-3-3-4 16,-9 5 3-16,-6 0 1 16,-8 6 3-16,-4 5 6 15,0 0 4-15,4 5 5 0,-4 3-2 0,9 3-2 16,3 4 0 0,3 4-1-16,7-1 2 15,5 3 1-15,6-2 1 16,6-1 0-16,6-2 2 15,6-5 1-15,5-6-1 0,4-5 1 16,3-6-4 0,3-4 0-16,0-3-1 0,2-3-2 15,-2-6-2-15,-6-2-1 16,0 1 2-16,-3-1 2 16,-6 2 0-16,0 4-1 15,-3 2 1-15,-1 3-1 16,1 7-3-16,0 6 2 15,3 8-1-15,3 13 0 16,3 8-3 0,6 6 1-16,3 4-5 0,-1 3 1 15,1 6 4-15,-3 0 2 0,-3-1 2 16,-3-2 0-16,-6 0 0 16,-6-5 2-1,-6-3-6-15,-6-8 1 16,-3-6-4-16,-6-7 2 0,0-8 1 15,-3-8 2-15,0-5 3 16,0-9 4-16,0-4-2 16,4-6-2-16,2-5 0 15,6-3 1-15,3-8-1 16,3-2 2-16,6-6-9 0,9-2-3 16,5-8 2-1,7-1 4-15,3 4 4 0,6-1 4 16,-1-2-4-1,-2 5-3-15,0 0 1 0,-3 2 0 16,-4 1 5-16,-5 2 2 16,0 6 0-16,-3 2 1 15,-3 6-4 1,-3 5-2-16,-3 5 2 0,0 5 0 16,0 3-4-16,-4 6 1 15,1 4 0 1,3 9 2-16,0 5-3 0,0 5 0 15,3 5 3-15,3 3 3 16,0 3 0-16,3 0 0 16,0 0-3-16,-1-3-2 0,4-5-2 15,-3-6-1-15,0-2-16 16,-3-8-7-16,0-5-69 16</inkml:trace>
  <inkml:trace contextRef="#ctx0" brushRef="#br0" timeOffset="34388.6781">19383 9255 280 0,'3'3'104'0,"-3"2"-81"0,6 6-37 0,0-1-23 0,-1 3-73 16,1 1-27-16</inkml:trace>
  <inkml:trace contextRef="#ctx0" brushRef="#br0" timeOffset="35292.5456">19624 9401 232 0,'6'2'88'0,"0"1"-69"0,0 8-7 0,-3-1-7 0,3 9-7 15,-1 4-2-15,1 9 3 16,0 3 2-16,0 4 0 31,6 6-1-31,-3-2 1 0,3-6-1 0,3-6 0 0,3-4-3 16,0-9 2-16,0-4 5 16,2-6 2-16,1-8 11 15,0-6 4-15,0-4-7 16,-3-6-3-16,0-3-9 15,-6-2-3-15,-4-5-5 16,-2-1-1-16,-3 3-5 16,0 3-3-16,-3 5 6 15,0 3 3-15,0 5 1 16,0 3 4-16,0 2-2 0,3 3-1 16,3 3 0-1,3 2 0-15,3 0 5 0,3-2 1 16,0-3 0-1,3 0-2-15,3-3 3 0,-4 1 0 16,1-4-1 0,0-1-2-16,0-1 3 15,-3-3 2-15,-3-2-2 0,-6 2 0 16,0 1-1-16,-3-1-2 16,0 6-2-1,-6-1 1-15,-3 6-1 0,0 6 0 16,0 4 2-16,0 6 0 15,0 8 2-15,3 2 1 16,3 6-1-16,3 0-2 16,3 0 5-16,3-6 4 15,3-2 1-15,6-8 2 0,2-6-4 16,4-4 0-16,3-6-5 16,3-8-2-16,0-5-3 15,-1-6 1-15,-2-2-1 16,0-8 0-1,-3 0 0-15,-3 0-2 16,-4 2 0-16,-2 3 3 0,-3 6 0 16,0 2 1-1,-3 5-3-15,-3 6 0 0,0 8 2 16,0 7 0-16,-3 9-2 16,0 2 2-16,0 3 1 15,0 2 2-15,0 3-1 0,3-2 2 16,0-3-2-1,0-6-1-15,3-2 1 0,-1-3 1 16,4-5-1-16,3-5 2 16,3-3 0-1,3-5 1-15,0-6-5 0,3-2 1 16,-1-6 0-16,1-2 0 16,3 0-3-16,3-3 2 15,-6 3-1-15,-1 5-2 16,1 3 3-16,0 5 2 15,0 5-2 1,0 8 0-16,-1 6 1 0,1 2 0 0,3 3-7 31,-3 0-3-31,3-3-27 0,-1-5-12 0,1 0-47 32</inkml:trace>
  <inkml:trace contextRef="#ctx0" brushRef="#br0" timeOffset="35970.1886">22106 9028 260 0,'0'-3'99'0,"0"6"-77"16,0 5-18-16,-6 2-10 0,0 6-3 0,-3 5 4 16,-3 8 2-16,-2 3 1 15,-1 2 2-15,-3 1 0 0,3-1 2 0,-3 1-1 16,3-4-1-1,0-2 3-15,-3 1 2 0,1-4-2 32,-1-2 0-32,0 0-1 0,3-8 1 0,0-3 0 15,0-5 3 1,0-6-1-16,0-7 0 0,-2-6-3 16,5-4-2-1,0-7 1-15,0-4-1 0,3-3 2 16,0 0 1-16,0 0-4 15,3 2-1-15,0 1 1 16,0 5 2 0,3 2-2-16,0 3 0 0,0 3-1 15,3 2 0 1,0 3 0-16,0 3 0 16,3 2 2-16,3 6 0 0,3 2 4 0,3 3 2 15,6 0 2 1,3 0 0-16,6 0 2 0,5 0 4 15,1 0-4 1,6 0 2-16,2-3-7 16,1 3-1-16,6 0-4 0,-1 3-1 15,1-1-4-15,0-2-1 16,-1 0-11-16,1 0-1 16,-4 0-11-16,4-3-2 15,0 1-29 1,-4-1-14-16,1-8-10 15</inkml:trace>
  <inkml:trace contextRef="#ctx0" brushRef="#br0" timeOffset="42386.5562">3890 11708 284 0,'-3'5'107'0,"-6"-8"-83"0,-3 6-12 16,6-3-8-16,0 0-8 0,-3 5 2 16,-3 3-4-16,0 6 2 15,-9-1 2-15,0 3 1 0,-2 0 1 16,-4 2 0-16,-3-2 2 15,-6-3 5-15,1-5 4 16,-4-3 5-16,-3-2 2 16,4-3-3-16,-10-3 1 15,3 1-5-15,1-4 1 16,-4 1-7-16,0 0-3 16,-2 0-1-1,-4-1 1-15,1 1-3 0,-1 2 0 16,-2 1-4-1,-4-1 1-15,-2-2-5 0,-1-1 1 16,1 4 4-16,-7-3 4 16,4-1 1-16,-1 4 2 15,-2-1-2-15,2 0-1 16,1 3-2-16,-1 3-1 16,4 2 2-16,-7 3 2 0,4 0 0 15,2 3-1-15,-5-1 1 16,5 1-1-16,1 2-3 31,2-2 2-31,4-1 1 0,2-2 2 16,0-3-1-16,4 3-1 0,-1-2 1 15,7-1 1-15,5 0-1 16,6 1-1-16,-3-1-2 16,7 0 1-16,2 0-1 15,3 1 0-15,-6 2-9 16,7 0-5-16,-1 0-10 15,3 0-1-15,-3 2-41 16,0 3-16-16,3-7-11 16</inkml:trace>
  <inkml:trace contextRef="#ctx0" brushRef="#br0" timeOffset="44451.0013">5943 11996 224 0,'-26'-29'85'0,"20"19"-66"0,0-6-1 15,3 10-3-15,3-2-13 16,3 0-3-16,3 1-5 16,3-1 1-16,3 2 3 15,5 1 1-15,4 2 3 0,3 1-3 16,6-1 0-16,3 0 1 15,5 3 0-15,10 3-3 16,5 0 2-16,10 2 1 16,2 0 0-1,10 3 0-15,5 5 2 0,7 1-3 0,5 2 0 16,9-1 1 0,3 7 2-16,9-4-1 0,3 1-1 15,6-3 1-15,3-1-1 16,6-1 0-1,6-1 2-15,0-3-3 0,3-2-2 16,6-2 4-16,-6-1 1 16,0-2 2-16,0-1 0 15,-3 1 4-15,0 0 3 16,-1-1-2-16,-2 1 0 16,6-1-5-16,-3 1-3 15,3 0 0 1,3-3-1-16,6 0 0 0,3 0 0 0,2-3 0 31,4-2 0-31,30-3 0 0,-10 0 2 16,-5 0-3-16,-6 0 0 0,-4 0 3 15,4 3 3-15,-3 0-2 16,2-1 0 0,1 4 1-16,6-1 0 0,2 0-5 15,4 1 1-15,-3-4 0 16,2-4 0-16,1-3-3 15,-4-6 2 1,-2-5 1-16,-3-5 2 0,-1 0 3 16,-2-3 4-16,-6 1-2 15,-6-9-2-15,-7-2 0 16,-8-1 1-16,-12-2-1 0,-6-2 0 16,-20 2-6-1,-16 2 1-15,-18 1 2 16,-11-6 3-16,-15 1 0 0,-13-1 0 15,-14-5-6-15,-12 0 1 16,-15-2-5-16,-18-1 1 16,-17-2 2-16,-19 0 3 15,-14 0-2-15,-18-1-2 16,-12 4 2-16,-18-1 2 16,-12 9 0-16,-9 2-1 15,-12 0-2-15,-5 5-1 0,-7 3 4 16,-3 2 1-1,-2 4-3-15,-1 2 1 0,0 2 0 16,-8 3 2-16,2 6-1 16,-8-1-1-16,-7 6 1 15,-2 0 1 1,3 2 1-16,-7 3 1 0,1 0 2 16,-9-2 1-16,5-1 1 15,-5 3 2 1,-6-5-3-16,-4 5-2 0,-8-2-2 15,0 2 0-15,-3 5-2 16,-3 0-1-16,-3 6 1 16,-3 5 1-16,3 2-1 15,2 9 2 1,4 5-4-16,0 5 0 0,6 11 1 0,9 10 0 16,8 3-3-1,16 8 2-15,5 7 1 16,16 12 0-16,11 7-5 0,9 6 1 15,12 10-3-15,12 11 0 16,12-3-1-16,6 13 0 16,18 1 2-16,15-1 2 15,17 6-14-15,15 4-3 16,19 7-42-16,20 2-17 16,18-3-22-1</inkml:trace>
  <inkml:trace contextRef="#ctx0" brushRef="#br0" timeOffset="54426.0033">3928 13983 172 0,'-15'6'66'0,"9"-1"-52"0,-5 0 8 0,5-2-1 15,-3 2-2-15,-3 0 1 16,-3 1-3-16,-3-1 0 16,0 0-9-16,-9-2 1 0,4 2 4 15,-4-2-1-15,0-1 3 16,-12 1-4-16,7 0 1 16,-1-1-5-16,-9-2 1 15,3 0-3-15,-2 0 0 0,-4-2 1 16,3-1 1-1,-11-2-1-15,2 2 1 16,-8 1-2-16,2-1 0 16,-8 0-3-16,2 3 1 15,-2 0-2-15,-4 0-1 16,-2 0-2-16,-1 0-1 0,-5 3 2 16,-3 0 0-1,-1-3 1-15,4 2 0 0,-6 1 2 16,2-1 1-1,-2 4-1-15,2-1 1 16,-5 0-2-16,6 1 2 0,2-4-2 16,4 1-1-1,-3-3 1-15,5-3 1 0,7-2-3 16,-10 0 0 0,13-3 1-16,5-3 0 0,-17-5 0 15,8-2 2-15,4-3-1 16,5-1-1-16,7 1 1 15,5-3 1-15,6-2-1 0,7-8-1 16,2 2-2 0,6-3-1-16,3-4 2 15,6-1 0-15,6 0-2 16,0-2 0-16,3 2-1 16,6 1 3-16,0 2 0 0,3-3 1 15,6 0-3 1,0 1 2-16,9 2-1 15,3 2 0-15,6 1 0 0,8 2-2 16,10-2 3 0,9 4 0-16,-1-1 1 0,13 2 0 15,8 5 0-15,4-3 0 0,8 4 0 16,6-1 2 0,6 5-3-16,7-2 0 15,-4 5 1-15,3 0 0 0,3 0 0 16,3 1 0-16,0 4 0 15,3 3 0 1,4 3 0-16,-7 2 2 0,3 3-1 16,-3 0 2-16,6 3-2 15,-3-1 2-15,6 1 0 16,-3 0 1-16,-9-1-5 16,-2 6 1-16,-7 3 0 15,-9 2 2-15,-9 8-3 16,-8 3-2-1,-13 3 2-15,-8 4 0 0,-9 6 1 16,-7 3 2-16,-5 2-1 16,-6-2-1-16,-6 5 1 0,-6-5 1 15,0-3 1 1,-9 0 1-16,-6-3 0 0,-6-2 2 16,0 0 1-1,-6-1 1-15,-3-1-4 0,-3-1-3 16,-3 0 0-16,-8 0-1 15,-1-3-3 1,-3 1 2-16,1-3-6 0,-1-1-3 16,0 1-16-16,3-3-7 15,1-5-33-15,2 0-15 16,-3-5-30-16</inkml:trace>
  <inkml:trace contextRef="#ctx0" brushRef="#br0" timeOffset="59342.8045">3684 17336 272 0,'0'-3'101'0,"0"3"-78"0,-3 0-9 16,3 0-8-16,-6 0-6 15,0 0 0-15,-6 0-5 16,-2-3 1-16,-7 1 2 16,-3-1 3-16,-3-2 2 0,-3-1-6 15,-2 1-2-15,-10 2 8 16,0 1 5-16,-5-1-3 15,-7 3-3-15,-5 3-1 16,-7 2-1-16,-11 3 0 16,-4 0 0-16,-8 3 0 15,-3-1 2 1,-1 1-1-16,-8-3-1 0,-3 2 5 16,0-2 1-16,0-5 0 15,-6-1 1-15,-1-2 0 16,1-2 3-16,-6-4-1 15,3 1 0-15,0-5-1 16,6-4 0-16,-6-1-7 0,3-4 0 16,5-5-1-1,7 0 0-15,3-2-3 0,6-3 2 16,2-3-4-16,1-5-1 16,24 11 5-16,-4-19 2 15,4-6-4-15,8 1 0 16,3-3-4-1,13-5 2-15,5-6 1 0,15-2 2 16,9-16-1-16,15 3 1 0,9-1 0 16,18 1 0-16,5 0 2 15,25 2 2 1,5 3-3-16,13 2 0 16,17 1 1-16,18-3 0 0,3 5-3 15,12 3 2 1,9 8 1-16,0 2 0 15,15 17 0-15,-10 7 0 0,7 11 0 16,3 15 0 0,-3 9 0-16,0 10 0 0,-1 11 0 15,4 10 2-15,-9 6-1 16,-6 10 2-16,-3-2-2 16,-15 8 2-16,-12 7-2 15,-12 3-1-15,-14 6 3 16,-22-4 2-16,-5 7 2 15,-22 4 1-15,-14 3 0 16,-15 5 2-16,-12-5 1 16,-18 3 3-16,-8 2-5 15,-22 1-3-15,-2-1-3 0,-13-2 0 16,1-1-4 0,-7-2-2-16,-11-2-20 0,3-6-10 15,-1 0-34-15,-5-3-12 16,3-10-36-1</inkml:trace>
  <inkml:trace contextRef="#ctx0" brushRef="#br0" timeOffset="62995.5342">2931 3442 208 0,'-6'-8'77'0,"6"8"-60"0,-3 0-14 16,3 0-8-16,0 0 0 15,0 0 2-15,-6 0 3 16,0-5 0-16,0 2 0 16,-3-5 4-16,1 0 5 0,-1 3 4 15,-3-3 2-15,-6-5-4 16,0 2 1-16,-3-2-3 16,0 0 0-16,0 0-3 15,-8 2-1-15,-1-5-3 16,0 3-2-16,-3 0 1 15,-5 2-1-15,2-2 0 16,-3 0 0-16,1 0 2 16,-1 2 3-16,-9-5 0 15,1 6 0-15,-4 2-3 16,-3 0-2-16,1 5-2 0,-1-2 1 16,1 2-1-1,-1 3 0-15,4 3 6 16,-1 2 2-16,0 3-9 0,1 3-5 15,2 2 10-15,3 3 5 16,4-1-2-16,-4 4-3 16,6-6-1-16,1 6-1 15,-4 2 0-15,9 3 2 16,-8 5-3-16,2 5 0 16,3-5 1-16,-2 8 0 15,2 0 0-15,0 0 2 16,-6 1-3-16,4-1 0 0,2 0 3 15,0 0 1 1,4 0-1-16,5 5-2 16,-3-2 1-16,3 2 1 15,3 3-3-15,7-5 0 0,-7-1 3 16,3 1 1 0,3 0-1-16,0 2-2 0,3 0 3 15,-3 3 0-15,-5 0-4 16,2 6 1-16,0-6 0 15,6 0 2-15,0 0-3 16,0-3 0 0,0 0 1-16,4 3 2 15,-1 0-1-15,0 3 2 0,0-1-4 16,0 1-2-16,6-3 2 16,-3 0 2-16,0 3 0 0,0 2-1 15,0 3 1 1,3 2 1-16,3 1 1 15,3-6 1-15,0 1-2 16,3-1 1-16,3 0-2 16,6 0-1-16,-3 3 1 15,0 0 1-15,3 0-1 0,-3-3-1 16,3 1 1 0,3-4-1-16,0 4 0 0,-1-6 2 15,7-1-1-15,-6 1-1 16,0-2 1-16,6 10-1 15,0-3 0-15,3-2 2 16,-1-6 1-16,-2-2 1 16,3 2-5-16,0 0 1 0,3 1 0 15,-7-1 2-15,1 3-1 16,0-5-1-16,-3-1 1 16,0-2 1-16,-6-2-1 15,0-6 2 1,-9-3-2-16,3-2 2 0,-3 0 2 15,-3-3 2 1,-3 0-3-16,-3 0-1 0,0-2 1 16,-6 0 0-16,-3-1-2 15,-3 1 1-15,0-1-2 16,-3 1 2-16,0-4 0 16,-2 1 3-16,-4 0-1 0,6-3 0 15,0 1-6-15,6-4 1 16,0 3 2-16,1-2 1 15,-1 0-4-15,3 2 1 16,3-3-2-16,0 1 0 16,0 0 2-16,3 2 0 15,3-3 0-15,0 4 0 16,0-1-3-16,6 0 2 16,0 0 1-16,3 3 0 15,0 3 0-15,0-1 0 31,3 1 0 1,3 2 0-32,0 3 0 0,5 0 2 0,1 2-3 15,0-2 0-15,6 2 1 0,0 1 0 0,3-3 0 0,-4-1 0 16,4 1 0-16,-3 0 2 0,6 0-3 16,-6 0 0-1,2-1 1-15,-2 1 2 0,3 3-1 16,-3-1-1-16,-6 3-2 15,3 0 1 1,-4 3 1-16,4 0 0 16,-6 2 0-16,-3-2 2 0,-6 0-3 15,3 0 0 1,-3-1 1-16,-6 4 2 0,-3 2-3 16,-3 2 0-16,-3 1 3 15,0 0 1 1,-9 2-4-16,-6 3 1 0,1 0 0 0,-7-3 2 15,-6 3-1-15,-3 6-1 16,1 2-2 0,-10-1 1-16,3-1 1 0,4 4 0 15,2-2 0-15,6-2 2 16,-2 1-3-16,8 1 0 16,6 3 1-16,6-1 0 15,9 4-3-15,3 2 2 16,9-3 1-16,0 0 0 0,9-2 0 15,9 2 0 1,11-3 0-16,1 1 2 16,12-6-1-16,2-2-1 15,10-3 5-15,2-3 1 0,10-2-5 16,-1-3 0 0,7-5-1-16,2-3 0 0,3-3-7 15,-2-5 0-15,-1-2-13 16,-2-6-2-16,2-2-19 15,-12-6-9-15,-2-2-75 16</inkml:trace>
  <inkml:trace contextRef="#ctx0" brushRef="#br0" timeOffset="65498.8301">2875 3466 96 0,'0'-3'35'0,"-3"3"-27"0,3 0 11 16,0 0 5-16,-3 0-7 15,0-5 1-15,-6 0 2 16,3-3 4-16,0 0-1 16,-3-3 0-16,-3 1-12 15,0-1 0-15,0 3 0 0,-3-8-4 16,0 3 1-16,-8 0-3 16,2 0 0-16,0-3-6 15,-3 3 1-15,3 2 0 16,-8-5 0-16,-1 3 0 15,0 5 0-15,6-8 0 16,-12 5 0-16,4 1-3 16,-1 2 2-16,-9-5 3 0,4 2 3 15,-4-2-2-15,0 0 0 16,4 5 1 0,-7-5 0-16,3 2 0 15,-2 0 0-15,-1 3-2 0,3 1-2 16,-5 4 1-16,2-5 1 15,-3 5-3 1,4 1 0-16,-1 2-1 0,3 0 0 16,4 2 2-16,-4 4 0 15,3 2 0-15,4 5 2 16,-10-3-3-16,6 4-2 0,1-1 2 16,-1 3 2-1,6 2 0-15,-6 6-1 0,7-6 1 16,2 4-1-16,-6-1-3 15,6 3 2 1,1 2 1-16,2-2 0 16,-6 5 0-16,0 3 0 0,7 0-3 15,-7 2 2-15,3 0 1 16,0 3 0-16,7-2 0 16,-7-1 2-16,3 1-1 15,0 2-1-15,3 2 1 16,-5 9-1-16,-1-8 2 0,3 5 1 31,0 2-1-31,-5 1-2 0,2-3-2 0,3 5 1 16,-9 3 1-1,4 3 0-15,5-4 0 0,-3 7 0 16,-3-1 0 0,1 3 0-16,8-3 0 0,-3-5 0 15,3 5 0-15,3 0 0 16,3 3 0-16,6-3 2 15,-2 1-3-15,2 1-2 16,-3 4 2 0,6-1 0-16,0 4 1 0,3-4 2 15,0-5-1-15,3 3-1 0,0 3 1 16,3-1-1-16,0 1 0 16,3-4 0-1,6-4 2-15,6 8 3 16,3-4 0-16,6-7 2 15,-4-2-9-15,1-4 0 16,3-2 2-16,6-2 2 0,-3-4 0 16,-1-2 1-1,7-2-4-15,0-1 0 0,-6-2 1 16,2-3 2-16,4-3-3 16,-3 1 0-16,0-1 1 15,-1-2 2-15,1 0-1 0,-9 0 2 16,3-1-2-1,-3 1-1-15,-3-3 1 0,2 1-1 32,-8-1 0-32,-6-3 0 0,0 1 0 15,-3-1 2-15,-6 1-1 0,-3-3-1 16,0 2 3-16,-6-2 2 16,-2 0-2-16,-7 0-2 15,0 0 0 1,-3 0 1-16,0 0-3 0,-9 2 0 15,4 3 1 1,-1 0 0-16,-9 3 0 0,4 3 0 16,2-4-3-16,-3 1 2 0,3 0 1 15,4-3 2-15,-1 0-1 16,-3 6-1-16,3-3 1 16,6 0-1-16,-2-1-3 15,-1 4 2-15,6-6-1 16,3 0-2-1,6 3 5-15,0-3 1 0,3 0-3 16,4 0-1-16,-1 1 3 16,6-1 1-16,6 0-3 15,-4 0 1-15,7-2 2 16,0-1 1-16,3 1-4 16,0-1 1-16,3 1 0 15,3 2 2 1,3 0-3-16,6-2 0 15,-10 2 1-15,7-3 0 0,0 1 0 16,6-3 0-16,-3 0 0 0,-4-1 0 16,7 1 0-16,0 0 0 15,-9 0-3 1,3 3 2 0,-4-1 1-16,-2 1 2 0,0-1-1 15,-3 6 2-15,-6-3-4 0,0 0 0 16,-3 0 1-16,0 3 0 15,-3 0 0-15,0-3 2 16,0 0-3-16,-3 1-2 16,0-1 2-1,0 0 2-15,0 3 0 0,0-1 2 16,-3 4-4-16,0 2-2 16,-3 0 2-16,0 3 2 0,0 0 0 15,0 2 2-15,-3 0-2 16,-3 3-1-16,0-2 1 15,-3-1-1-15,3 3-3 16,3 3 2-16,-2 0-1 16,2-1 0-16,0 1 2 15,3 0 2-15,-3-1-1 16,0 1 2-16,0 2-2 16,-3 1-1-16,3 4-2 15,-3 6 1-15,3 6 1 16,-3 1 0-16,3 4 2 15,4-3 1-15,5-3-4 16,2 0 1-16,7 0 0 0,9 3 0 16,6-3-3-1,12 1 2-15,2 2 1 16,16 2 0-16,0 6 0 16,14 5 2-16,-2 3-3 0,8-1-2 15,3 1-3 1,4 2-1-16,-7-2-5 0,7-5 0 15,2-6-29 1,9-16-11-16,6-10-44 16</inkml:trace>
  <inkml:trace contextRef="#ctx0" brushRef="#br0" timeOffset="73895.7426">5036 10586 280 0,'0'-29'104'0,"-3"24"-81"0,3 2-8 15,0 3-11 1,3 5-10-16,3 6-1 0,0 10 1 15,-1 13 4-15,4 19 1 16,-3 21-2-16,3 8 2 0,3 14 1 16,-9 9 0-16,3 1 0 15,0 3 2-15,-3 2 1 0,-3-3 1 16,-6-7 2-16,-3-6 1 16,-3-5-3-1,-3-8-1-15,-5-5-3 16,-1-6-1-16,0-12-8 0,3-12-4 15,-6-12-13 1,3-9-4-16,-2-13-17 0,-1-15-8 16,-3-17-28-1</inkml:trace>
  <inkml:trace contextRef="#ctx0" brushRef="#br0" timeOffset="76016.2837">4723 10671 168 0,'0'-32'63'0,"0"24"-49"16,6-3-4-16,-3 9-5 0,3-4-8 0,6-2 2 0,12 3 1 15,-1 0 0-15,7 0 0 16,6 2 2-16,9 3 3 0,5 3 4 15,10 2 2-15,2 0-1 16,13 0 1-16,8 3-4 16,9 0-2-1,7-2-2-15,11 2 0 16,6 0 0-16,6-3 1 0,12 0 0 16,0 3 2-16,6-3 1 15,5 6 3-15,4 0-3 16,9-1 1-16,0 9-1 0,8-6 1 15,1 3-4-15,3-3-1 16,5 0-1-16,7-2 1 16,5-1-2-16,4-2 2 15,2-2-4-15,4-1 0 16,2 0 7-16,7 0 4 16,5 1-3-16,3-1-2 15,4 0-2-15,2 3-3 16,0-2 1-16,9-1 1 15,-2-3-3-15,5-2 0 0,3-2 1 16,0-3 2 0,51-6-1-16,-21-2-1 15,-12 0 1-15,-6-3 1 0,-6 2 1 16,-9 1 3 0,-9 3-3-16,-5-4-2 0,-13 4 2 15,-3-3 0 1,-17 5-4-16,-18-6 1 0,-10 4 0 15,-14 5 0-15,-15-1 0 16,-15 1 0-16,-8 0 2 16,-16 2 1-16,-12 3-4 15,-17 3-1-15,-13 2-2 16,-8 0 3-16,-9 3-5 0,-12 0 0 16,-6 8-2-16,-6 0 2 15,-6 5 2 1,-6 8-1-16,-3 6 4 0,-3 4 0 15,0 6-2 1,3 0 2-16,3 8 1 16,3 5 2-16,3 6-1 0,3 2 2 15,6-3-4 1,3-2 0-16,6 0 3 16,6-5 1-16,2-1-4 0,7-2 1 15,3-3 0-15,2-2 0 16,4-3 2-16,-3-8 1 15,0-2-4-15,-7-9 1 0,-5-2 0 16,-6-6 2 0,-6-2-3-16,-6-3 0 0,-12-2-1 15,-12 0-2 1,-15-1 3-16,-15 1 2 0,-20-1-5 16,-12-2 1-16,-19 3-1 15,-17-1-1-15,-12 1 1 16,-15 0 3-16,-17 2 0 15,-13 3 1 1,-6 0-3-16,-14-1 2 0,-4 1 1 16,-5 0 2-16,-7 0-1 15,-2-3-1-15,0 1 1 0,-4-4 1 16,1-2-3 0,-6 0-2-16,2 0 6 15,1 0 5-15,3 0-4 16,2-3 0-16,-5 3 0 15,6-3 2-15,-4-2-1 0,4 0 2 16,-3-1-2-16,-1-4 2 16,4-4-2-16,3 1 2 15,-4-3 2-15,4 0 2 16,-3-2-3-16,5-1-3 16,1 3 2-16,-1 0 2 15,4 0-2-15,5 3 1 16,-2 0-3-16,11 5 0 15,1 0-6-15,11 0 1 16,7 2 0-16,5-2 2 16,12 0-3-1,9 0 0-15,6-2 1 0,12-1 0 0,9-2 0 16,6 2 0-16,6-2 0 16,8 2 0-16,13 0 0 15,6 1 0-15,11-1 0 16,7 3 0-16,8 0 0 15,9 0 0-15,9 0-3 16,7 0 2-16,5 0-1 16,6 0 0-16,6 0-3 15,6 0-1-15,6 3-4 16,9-1 1-16,15 1 3 0,8 0 3 16,16-3 0-16,14 0-1 15,13-3-2-15,8 0 1 16,9 1-2-1,9-1 2-15,6 3 1 16,6 0 2-16,6 0 1 0,6 0 1 16,9 0 2-1,6 3 1-15,6-1-6 16,6 1 0-16,3 0 3 0,5-1 4 16,4-2-3-16,5 0-1 15,10-2 0-15,0 2 2 16,-1 0-3-16,4 2 0 15,-1 1 1-15,4 2 0 16,-1 1 0-16,1 2 0 16,-1-1-3-16,1 1 2 0,2 0-1 15,-2 0 0-15,-4 0 2 16,1-3 2 0,-4 1-1-16,1-1-1 15,-7 0-2-15,-2 3-1 0,-3 3-1 16,-4-3 0-16,-5 2-4 15,-3-2 0-15,-6 0-1 16,-1-5 1 0,-2-3 5-16,-6 0 1 15,0-3 2-15,3 1 0 0,-4-1 0 16,1-2 2-16,-3-1-8 16,0-2-3-16,-6 1-9 0,-6-7-3 15,-6 1 2-15,-9-3 3 16,-9-5 8-1,-12-3 4-15,-5-2 14 16,-13-3 8-16,-5-3-5 0,-7-5 0 16,-8 2-5-16,-7-2-3 15,-8-2-5-15,-3-4 0 16,-7-4-7-16,-2-3 0 16,-9-3-4-16,-3 0 2 15,-6-3-2-15,-3-2 2 16,-6-6 3-1,-6-4 1-15,-3-6 3 0,-3 7 3 16,0 4 0-16,0 2 2 16,-3 3-4-16,-3 8-2 15,0 7-1-15,0 11 3 0,3 9 0 16,1 7 1-16,-1 10-5 16,3 12 1-1,3 10 0-15,3 13-1 0,3 5 4 16,3 6 2-1,6 2 0-15,0 6 2 0,6 5-29 16,2 0-11-16,4 5-33 16</inkml:trace>
  <inkml:trace contextRef="#ctx0" brushRef="#br0" timeOffset="77330.5535">5309 13862 260 0,'-35'-16'99'0,"14"8"-77"0,-12-6-7 16,21 9-7-16,0-3-13 15,0 0-1-15,1 0-8 16,2 3-4-1,6 0 10-15,6 0-7 0,8-1 0 0,10 4 8 0,6-1 3 16,12 3 1 0,11 0 2-16,10 3 3 0,11-1 1 31,10 4-1-31,11-1-2 0,9 3 3 0,6 0 0 16,6 2 3-1,7 1 3-15,2-1 2 0,6 1 1 16,6 0-2-16,2-3-1 15,7 5-5-15,3-3-1 16,9 1 3-16,-3 2 1 16,0 0-1-16,2 3-1 15,4 0-3-15,3 0 1 0,6 3 0 16,-7-1 3 0,4-2-1-16,-3 0 0 15,2-3 1-15,1 0 1 0,-3 0 1 16,6-2 0-16,-4 0 0 15,7-6 0 1,3-2-2-16,2-3-1 16,1-3-1-16,-1 0 0 0,31-2-2 15,-25-3 1-15,-14-3 0 16,-15 4 1-16,-18-1 2 16,-18 2 1-16,-9 4 1 15,-18-1 2-15,-14 3-5 16,-16 0-3-16,-11 0-1 15,-9 0 1-15,-10 0-3 0,-5 0 0 16,-9 0 3 0,-3 0 1-16,-3 0-1 0,-3 0-2 15,-3-3-2 1,0 1 1-16,-3-1-12 0,-6 0-7 16,-3 1-27-1,-12 2-12-15,-9 0-71 16</inkml:trace>
  <inkml:trace contextRef="#ctx0" brushRef="#br0" timeOffset="78681.3338">13123 14028 252 0,'0'-5'93'0,"0"2"-72"0,3 1-19 0,0 2-13 0,3 0-4 16,6 2 1-16,6 1 6 16,2 0 3-16,10-1 3 15,3-2 1-15,9 0 1 0,2 0 2 16,7-2 3-16,2-1-2 15,7 0 0-15,2-2-1 16,1 0-2-16,2-1 3 16,1 4 0-16,-4 2-4 15,-5 2-1-15,-6 4-32 16,-7 2-15 0,-8 5-33-16</inkml:trace>
  <inkml:trace contextRef="#ctx0" brushRef="#br0" timeOffset="79463.8289">16305 14123 260 0,'18'-13'99'0,"-6"3"-77"0,20-9-29 16,-14 11-17-16,12 0 5 0,9 3 10 16,5 0-2-16,4-1 0 15,3 1 6-15,2 2 2 0,1 1 3 16,2-1 4-16,4 1 2 16,5-4 6-16,4 4 3 15,2-1-4-15,10 0 1 16,5 3-5-16,9 0-2 0,3 3 0 15,4 0-1-15,5 2 0 16,-6 0 2 0,0-2 1-16,-6-1 3 15,-2 4-3-15,-10-1-2 0,-6 0-2 16,-8 1-3 0,-13-1 1-16,-8 0-1 0,-6 3-29 15,-10 0-10-15,-8 3-67 16</inkml:trace>
  <inkml:trace contextRef="#ctx0" brushRef="#br0" timeOffset="85939.2927">12632 17089 304 0,'3'-5'112'0,"-6"5"-87"0,0-5 0 0,0 2-5 16,3-2-8-16,-3 0 1 15,0-1-5-15,-3-2 0 16,0 0-5-16,0 1-2 0,-3-4 2 16,-3 3-2-16,0 0-1 15,-6 3-2-15,-5-1-1 16,-4 4 2-16,-3-1 0 15,-3 1-2-15,-5-1 0 16,-4 0 2-16,-3 1 2 16,-2-1 0-16,-7 0 2 15,1 3-2 1,-7 0-1-16,-6 0-2 0,-5 0 1 16,-3 0-1-16,-4 6 0 15,-5-1 2-15,-6 0 2 16,-1 3-3-16,-5 0 0 15,0 0 1-15,-3 0 0 0,-1 0 0 16,-2-5 2-16,0-3-1 16,0-3 2-1,0-2-2-15,2 2 2 0,-2-2 0 16,0-1 3-16,-3 1-1 16,3 0 0-16,-4-3-3 15,-2 0-2-15,3-3-2 16,0 1 1-16,-24-4 3 15,12-1 1-15,6 1-1 16,5 1-2-16,1 0 3 16,3 0 0-16,0-3 1 15,3-3 0-15,-1-2 0 0,4 3 0 16,-3-1 0-16,3-2 2 16,-4 0-3-1,-2 2 0-15,-3-2-3 16,3 5-1-16,-3 3 1 0,-3 0 0 15,-7 5-3-15,1 3 2 16,-3 2-1-16,0 3 0 16,0 0 0-16,-3 3-2 15,0 2 3-15,3-3 0 16,-3 4-2-16,0-1 2 16,6 0 1-16,2 1 2 15,4-1 1 1,3 3 1-16,3 0-2 0,3 0-2 0,2 0-4 15,4 0 0 1,3 5-9 0,-3-5-4-16,8-3-5 0,4 0-1 15,3 1 2-15,2 2 0 16,4 0-10-16,2 2-3 0,4 6-83 31</inkml:trace>
  <inkml:trace contextRef="#ctx0" brushRef="#br0" timeOffset="147426.932">2083 10784 452 0,'-3'-8'0'0,"3"-2"-1"16,0 7 2-16,-3-2-1 16,0 0 0-16,-3-1 0 15,-6 4 2-15,-3 2-1 16,-9 5-1-16,-11 3 1 0,-7 5-1 15,-9 6 2-15,-5-1-1 16,-7 3-1-16,-5 3 1 0,-13 0-1 16,-2 0 0-1,-3 0 2-15,-3-3 1 16,-7-3 1-16,4 4-2 0,3-4 1 16,-4-2-4-1,10-6 0-15,6 1 1 0,8-3 2 16,4 0-3-16,14 0-2 15,1 0 2-15,14 0 0 16,0 2-6-16,9 4 0 16,4 4-2-16,11 9 1 15,3 7 0-15,9 11 0 16,3 8 2-16,3 10 2 0,0 14 2 16,2 13 1-16,-2 11 1 15,0 18 0-15,0 10-3 16,-6 17 2-1,-6 7 1-15,-3 11 2 16,-2 11-1-16,2 7-1 0,-9 6 1 16,-9 40-1-1,0-6 0-15,3-21 2 0,4-5-1 16,-1-13-1-16,0-6 5 16,6-5 1-1,3-6 4-15,3 1 4 16,3-5-8-16,0 2-1 0,6 0-1 15,0-6 0-15,0-1-5 16,-3-9-1-16,0-5 1 0,0-3 2 16,3-8 0-1,0-10-1-15,0-1 1 0,3-9-1 16,-3-7 0-16,3-9 0 16,0-12 0-16,-3-7 0 15,3-8 2 1,0-11 3-16,0-8 0 15,-3-10 2-15,0-8-2 0,3-6 2 16,0-5-6 0,0 1-1-16,0-7 0 15,0 1 2-15,0-5-1 0,0 2-1 16,-3-2 1-16,3-1-1 16,0-2 0-16,0-2 0 15,3-1 0-15,-3 3 2 16,3 0-1-16,0 2-1 15,3 4-2-15,-3-1 1 0,3 0 1 16,2 6 2-16,1-1-3 16,6 3-2-16,3 0 6 15,3 3 3-15,9 0-1 16,-1 0 2-16,16 0-2 16,-3-3 2-16,5-5 0 15,7 0 1-15,8-3-2 16,1-5 1-16,11-3 0 15,9-5 3-15,-2-3-7 16,-1 3-4-16,6 0-3 16,1 3 3-16,-1 5-20 15,0 5-8-15,1 8-36 16,-4 8-14-16,3 6-46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3:59:42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7896 5715 208 0,'3'-5'79'0,"0"5"-61"0,3 5-7 0,-3-2-7 15,0 2-9-15,0 0-1 16,3 3 0-16,0 0 4 15,0 3 1-15,-3 2 1 0,0 5 2 16,0 4 1-16,0 1 1 16,-3 7-2-16,0 1 1 15,0 6 0-15,-3 3 1 16,0 0-2-16,0 2 1 16,0 0-2-16,-3 3 2 15,0 0-2-15,0 0-1 16,0-2-2-16,3-1 1 0,0-5 1 15,0-5 2-15,3-6-3 16,0-5-2 0,0-2-12-16,0-6-2 0,0-2-21 15,3-3-8-15</inkml:trace>
  <inkml:trace contextRef="#ctx0" brushRef="#br0" timeOffset="803.5349">8411 5752 160 0,'0'-3'63'0,"0"3"-49"0,0 3-8 16,0-3-6-16,-3 3-4 15,0 2 2-15,0 0 1 0,0 1 1 16,0-1 0 0,0 3 0-16,0 0 2 0,3 0-1 0,0 2 2 31,-3 3 0-31,3 3 1 0,0 0-2 0,0 5-2 15,0 1 1 1,0 4-1-16,0 3 0 0,0 3 0 16,0 0 0-1,0-1 0-15,-3-2 0 0,0 1 0 16,0-1 0-16,0 0 0 16,0 0 0-16,0 0 0 15,0 0 0-15,3 0 0 16,-3-2 2-1,3-4 1-15,0-1-4 16,0-4-1-16,0-2 1 0,0-3 0 16,0-2 1-16,0-3 0 15,0 0-3-15,0-3 2 16,0-2-8-16,3-3-4 16,0 0-18-1,0 0-33-15,0 0 9 0,0-3 19 16,0 0 12-16</inkml:trace>
  <inkml:trace contextRef="#ctx0" brushRef="#br0" timeOffset="1261.7697">8325 6138 148 0,'-9'0'57'0,"3"3"-44"0,-3-3-1 0,3 3-5 0,-3-1-5 16,0 1 1-1,-3 0 0-15,0-3 1 0,-3 0-2 16,0 2-4-16,1-2 1 0,-4 0 7 16,3 0 6-16,-3 0 3 15,3 0 3-15,0 0-8 16,0-2-1-16,-2-1-5 15,2 0-3-15,0 1 0 16,0 2-1-16,3-3-3 16,0 3 0-16,3-3-1 15,0 3 3-15,0 0-29 16,3 0-9-16,0-2-38 16</inkml:trace>
  <inkml:trace contextRef="#ctx0" brushRef="#br0" timeOffset="2302.179">8709 6302 208 0,'0'-5'79'0,"3"2"-61"0,0 1-7 0,-3 2-7 16,0 0-6-16,0 0 0 16,0-3 2-16,0 3 0 0,-3 0 0 15,0 0-3-15,-3 0 2 16,0 0-1-16,0 0 0 0,0 0 4 31,0 3 3-31,0-1-2 0,0 4 0 0,0-1-3 16,-3 3-3-16,0 0 2 15,3 2 0-15,0 4 1 16,0-1 2-16,0 0-1 16,0 3-1-16,3 0-2 15,3 0 1-15,3 0 1 16,0 0 2-16,3-3-3 16,0 0 0-16,3-2-1 15,3-3 0-15,3-1 2 0,0 1 2 16,0-2-3-1,3-1 0-15,0-2 1 0,-1-1 0 16,1-2 0 0,0 0 2-16,0-5-1 15,-3 2 2-15,0-2-4 16,-3 0 0-16,-3-3 1 0,-1-3 2 16,-2 1-3-16,0-1 0 15,-3 0-1-15,-3-2 0 16,0 3 0-16,-3-1 0 15,-3 3 2 1,-2 0 0-16,-1 3 0 0,-6 0 0 16,0 2-3-1,-3 0 2-15,-3 1-4 0,-3-1 1 0,0 0 0 16,4 1 2 0,2-1-8-16,3 0-1 15,9-2-93 1,9 0 14-1</inkml:trace>
  <inkml:trace contextRef="#ctx0" brushRef="#br0" timeOffset="2676.5048">9241 5956 224 0,'-5'5'85'0,"-1"0"-66"0,6 1-17 0,-3-4-11 0</inkml:trace>
  <inkml:trace contextRef="#ctx0" brushRef="#br0" timeOffset="2950.4816">9161 6540 192 0,'3'-7'71'0,"6"1"-55"0,3-2-86 0,-6 6-41 16</inkml:trace>
  <inkml:trace contextRef="#ctx0" brushRef="#br0" timeOffset="3625.2552">7825 7160 220 0,'0'10'85'0,"0"3"-66"0,3 11-6 16,-3-8-6-16,0 5-7 16,0 6 0-16,0 2 0 15,0 8 0 1,0 5 0-16,-3 9 0 0,3-1 0 16,0 5 0-16,-3 1 0 0,3-3 0 15,0 0 0-15,0 0 0 16,0 0 2-16,0-3-3 15,0-5 0-15,0-5 1 16,3-3 0-16,0-8-3 16,3-3 2-16,0-7-34 0,2-9-17 15,4-5-31 1</inkml:trace>
  <inkml:trace contextRef="#ctx0" brushRef="#br0" timeOffset="3983.9962">8360 7326 256 0,'-3'0'96'0,"3"3"-75"0,0 2-8 0,0 1-7 16,0 1-8-16,0 7-2 0,0 2 3 16,-3 5 2-16,-2 5 0 15,-1 6-1-15,-3 5 1 0,0 3-4 16,0 5 2-16,3-3 1 16,0-2 2-16,3-1-1 15,0 1 2-15,3 0-4 16,0-1-2-16,0-2 2 15,0-5 2-15,-3-3-20 16,0-5-9-16,0-5-30 16,-3-6-55-1,0-3 18-15</inkml:trace>
  <inkml:trace contextRef="#ctx0" brushRef="#br0" timeOffset="4419.9329">8337 7660 228 0,'9'-14'88'0,"-9"12"-69"0,3-6-9 0,-3 5-8 15</inkml:trace>
  <inkml:trace contextRef="#ctx0" brushRef="#br0" timeOffset="4586.7878">8340 7631 303 0,'-12'-3'-31'16,"-3"0"14"-16,-3 1 13 15,-3 2 6-15,-3 0 6 0,0-3 5 16,-2 0 2-16,-4 1 0 16,0-1-5-16,3 0-2 15,-2 1-6-15,2 2-2 16,0 0-5-16,3 2-1 15,0 1-55-15,1 0-50 16,-4 2 31-16</inkml:trace>
  <inkml:trace contextRef="#ctx0" brushRef="#br0" timeOffset="5300.0419">8593 7924 204 0,'-3'8'77'0,"3"3"-60"0,3 5-7 0,-3-3-8 0,0 3-3 0,0 2 0 15,0 6-2-15,0 3 0 16,0-1 2-16,0 0 0 0,0 1 1 16,0-1 0-16,0 3 2 15,0-2 1-15,0-3 1 16,0 0-2-16,0-3 1 0,0-5-2 16,3-3-1-16,0-3-19 15,0-4-8-15,2-9-54 16</inkml:trace>
  <inkml:trace contextRef="#ctx0" brushRef="#br0" timeOffset="5544.578">8983 7623 232 0,'-6'0'88'0,"3"2"-69"0,3 4-36 0,-3-1-19 15,0 0-53 1</inkml:trace>
  <inkml:trace contextRef="#ctx0" brushRef="#br0" timeOffset="5761.0055">8977 7996 224 0,'3'5'85'0,"2"0"-66"0,7 6-47 0,-9-8-25 0,0-1-31 16,3 1-9-16</inkml:trace>
  <inkml:trace contextRef="#ctx0" brushRef="#br0" timeOffset="10453.3686">8372 15473 228 0,'-6'2'88'0,"0"4"-69"0,3-6-5 16,3 0-7-16,-6 2-5 0,1 4 1 0,2-1-1 15,-3 3-2 1,0 3 1-16,0 2-1 0,0 5 2 15,0 6-1-15,-3 3-1 16,0 4 3-16,0 4 2 0,0-1 0 16,3 3 0-16,0 3-1 15,0-3 0-15,0 0-2 16,0 0 1-16,0-3-2 16,3 1-1-16,0-1-4 15,0-2 0-15,-3-3-11 16,3-5-3-16,1-6-26 15,-1-4-10 1,3-4-31-16</inkml:trace>
  <inkml:trace contextRef="#ctx0" brushRef="#br0" timeOffset="11492.9072">8718 15491 208 0,'0'-5'77'0,"-3"5"-60"0,3-3 2 16,0 3-2-16,0 0-11 15,0 0-3-15,0 0-5 0,0 0 1 16,-3 6 1-16,0-1 0 0,0 3 2 16,0 5-3-1,0 3 0-15,3 3 1 16,0 4 2-16,0 4-1 0,-3 2 2 16,3 0-2-16,-3 3-1 15,3 0 5-15,-3 2 1 16,0 3-2-16,0-3-3 0,0-2 0 15,0 0 1 1,3 0-3-16,-3-3 0 0,0-3 1 16,0-2 0-16,0-3 0 15,0-2 2-15,3-6-8 16,-3-2-1-16,3-1 2 16,0-5 0-16,0-5-4 15,0 0-1 1,0-5-9-16,3-3-2 0,0-2-3 15,3-4 0-15,0-2 5 16,0 1 3-16,0-1 10 16,3 0 3-16,0 0 7 15,0 3 2-15,-3-1 6 16,0 1 3-16,-1 0 3 16,1 0 1-16,-3 2-4 15,0-2 1-15,-3 0-3 0,0 2 2 16,-3 1-6-16,0-1-3 15,-3 0-3-15,-2 4-3 16,-4-1 3-16,-3 0 2 16,-3 2 4-16,-3 1 2 15,-3 0-3-15,-3 2 0 16,-2 0-5-16,-1 1 0 16,-3-1-1-16,0-2-2 15,1 5-4-15,2-3 0 16,0 1-5-16,0-1 1 15,4-2-3-15,-1-1 2 16,3 1-15-16,3 2-4 16,3 1-19-1,0-1-52-15,7 0 12 0</inkml:trace>
  <inkml:trace contextRef="#ctx0" brushRef="#br0" timeOffset="12314.824">8962 15912 228 0,'-6'0'88'0,"0"-3"-69"0,0 6-3 15,0-3-6-15,0 3-11 16,-3 2 1-16,0 0-2 15,-3 1-2 1,-3 1 3-16,0 1 0 0,1 3 1 0,-1 2 0 16,0 3 0-16,0 0 0 15,-3 5 0-15,3 0 0 16,0 3 0-16,0 3 0 16,3-1 0-16,4-2-3 15,2 0 0-15,3-1 2 16,3-1 2-16,3-4 0 0,0-2-1 15,2-3-2 1,4-2-1-16,3-3-1 0,0-3 0 16,3-2 3-16,0-3 0 15,0-6-2-15,0 1 2 16,0-5 3-16,0-1 1 16,-1-2-1-16,-2-3-2 15,-3 3-2-15,3-9 1 16,0 1 1-1,-3 0 2-15,0 0-1 0,0 2 2 16,-3 1-7-16,-3 2-1 16,0 3-3-16,-3 2 0 0,-3 1-4 15,-3 2 0-15,0 0-3 16,0 3 2-16,0-1 0 16,0 1 3-16,0 0-12 15,0 2-3 1,3 0-33-16,3 1-15 15,0-4 38-15</inkml:trace>
  <inkml:trace contextRef="#ctx0" brushRef="#br0" timeOffset="12739.9177">9241 15608 308 0,'-2'-3'115'0,"-1"0"-89"0,0 1-10 15,3 2-9-15,0 0-9 16,0 0-2-1,0 0-8-15,0 0-5 16,0 0 9-16,-3 2-16 0,0 4-4 0,0-1-18 16,0 3-7-16,-3 0-37 15</inkml:trace>
  <inkml:trace contextRef="#ctx0" brushRef="#br0" timeOffset="12953.6659">9280 16060 264 0,'-3'0'101'0,"3"0"-78"0,0-5-11 0,0 2-11 16,0 1-35-16,0-4-10 15,3-2-57-15,3 0-23 16</inkml:trace>
  <inkml:trace contextRef="#ctx0" brushRef="#br0" timeOffset="13620.7246">8420 16793 252 0,'0'3'96'0,"-3"2"-75"0,0 3-5 15,0-3-7 1,0 6-10-16,0 5 0 0,0 5 1 16,0 8 2-1,0 5-1-15,0 3-1 0,-3 6 1 0,0 4-1 16,0 1 0 0,0 2 2-16,0 1 1 0,3 1-1 15,-3 4-2-15,3-3 1 16,1 0 1-16,-1 0-3 0,3-3 0 15,0-2-1 1,0-3 0-16,0-6-9 16,3-2-3-16,-1-8-26 0,4-2-9 15,0-6-43 1</inkml:trace>
  <inkml:trace contextRef="#ctx0" brushRef="#br0" timeOffset="14178.1703">8872 16947 252 0,'0'5'96'0,"3"0"-75"0,0 0-8 0,-3 1-7 0,3 2-6 15,0 2 0 1,0 3-3-16,0 3 0 0,0 6 2 16,-3-1 0-16,3 3 1 0,-3 2 0 15,0 3 2-15,0 0-1 0,3 3-1 16,-3 0-2-16,3-1 1 16,-3-1 1-16,3-1 0 15,-3 0 0 1,0 2 0-16,0-1 0 0,0-4 2 15,0-5-6-15,0 0 1 16,0-2-8-16,0-3-3 16,0-3-1-16,0-2 1 15,0-3 6-15,0-1 4 0,-3-1 3 16,3-4 1-16,0-2-7 16,0 0-3-16,0 0-25 15,0 0-12-15,-6 3-23 31</inkml:trace>
  <inkml:trace contextRef="#ctx0" brushRef="#br0" timeOffset="14642.5837">8932 17232 204 0,'-9'-5'77'0,"3"5"-60"0,-3-5-9 0,3 5-7 15,-3 0-16-15,-6 0-3 0,-3 0 4 16,-2 0 4-16,-4 0 6 15,0 0 4-15,-3 0 3 0,-3 0 7 16,-2 0 6-16,-1 0-6 16,0 0-1-16,0 0-10 15,1 0-1 1,-4 2-31-16,3-2-11 16,1 3-26-1</inkml:trace>
  <inkml:trace contextRef="#ctx0" brushRef="#br0" timeOffset="15332.5439">9137 17640 236 0,'-9'2'90'0,"6"1"-70"16,-3-6-3-16,3 3-5 0,-2 0-11 0,-1 0-3 15,3 0-2-15,-3 0 0 16,3 0 3 0,0 3-2-16,0 2 1 0,0 6-3 0,0 5 1 15,0 0 2-15,3 0 1 16,0 2 1-16,0 1 2 16,0-1-1-1,3 3-1-15,3-2-2 0,0-1 1 0,0 1-12 16,0-3-5-16,2-3-30 15,1-5-58 1,3 0 15-16</inkml:trace>
  <inkml:trace contextRef="#ctx0" brushRef="#br0" timeOffset="15752.1656">9462 17023 288 0,'0'-2'110'0,"-3"-1"-86"0,0 3-4 0,3 0-7 15,0 0-10-15,0 0-2 0,-6 3-9 16,0-3-3-16,0 2 6 15,0 1-18-15,0-3-6 16,6 0-34-16,-3 3-14 0,3 5-11 16</inkml:trace>
  <inkml:trace contextRef="#ctx0" brushRef="#br0" timeOffset="15984.1047">9554 17563 304 0,'0'0'112'0,"0"0"-87"0,0-3-9 0,0 1-9 15,0-1-25 1,0-2-5-16,3-3-35 0,3 0-13 16,0 0-29-16,3-5-10 15</inkml:trace>
  <inkml:trace contextRef="#ctx0" brushRef="#br0" timeOffset="26141.9746">20389 3784 144 0,'6'-3'55'0,"-6"3"-43"0,0 3-1 0,0-3-2 0,-3 5 3 15,-3-3 2-15,0 4-1 16,-3-1 0-16,-3 3-7 16,-3-5 0-16,-3 2 4 0,0 3 3 15,-2-5 4-15,-4 2-5 16,-3-3-2-16,-3 1-3 15,-3 0 0-15,1 2-4 0,-7-5-2 16,-3 0 0 0,-2 3-1-16,-4 2 0 0,0-5 0 15,-2 3 0-15,-4 2 0 16,1-5 0 0,-1 3 2-16,-5-1-1 15,5 1-1-15,0 0 1 0,1-3 1 16,-1 0-3-16,1 0 0 15,-1 0 1-15,0 0 0 16,1 0 0-16,2 0 2 16,-2 2 1-16,-1 1 1 15,1 2-2-15,-1-5-2 16,0 0-2-16,1 0 1 16,-1 0 1-16,1 0 0 0,-1-5 2 15,1 2 1 1,-7 1-1-16,3-4 1 0,1 1 0 15,-1 0 3-15,4 2-3 16,-1-5-2-16,1 0 0 16,-1 0 1-16,0 3-3 15,1-3 0 1,-1 0 1-16,1-3 2 0,-1 3-1 16,1 1-1-16,-1-1 1 15,0 0 1-15,1 0-3 0,-1 0 0 16,4 0 1-1,-1 3 0-15,-6-1 0 16,4 1 0-16,-1 0-7 0,1-1 0 16,-4 4 7-1,1 2 5-15,-1 0-2 16,-2 0 0-16,-1 0-1 0,3 0-2 16,1 0 1-16,-1 2-1 15,1 4 0-15,2-4 0 16,4 4 0-16,-1-1 0 15,6-2 0-15,1 2 0 16,5-5 0-16,0 8 0 16,4-8-5-16,2 2-1 15,6 1 5-15,0 0 5 16,6-1-4-16,4 1 0 16,2 0-2-16,3-1 0 0,3 4-7 15,3-1-2-15,3 3-1 16,6-6 0-16,3 4 2 15,6-4 4 1,6 1 1-16,5 0 3 0,7 2-1 16,6-5-1-16,6 0 0 15,5 0 3-15,4 0-5 16,5 0 2-16,4 0 4 16,5 0 2-16,4 0-3 15,5 0 1-15,7 0-2 16,-1 0 0-16,3-5 0 15,4 2 0-15,2 0 0 16,3 3 0-16,3-5 0 16,7 0 0-16,-4 0 2 0,3 2 0 15,-3-8 0 1,1 3 2-16,-4 0-1 16,-3 6 2-16,0-6-2 0,-2 0-1 15,-4 3-2 1,-3-1 1-16,-2 4 1 15,5-4 2-15,-3 4-1 0,-2-6-1 16,-1 3-2-16,0 2-1 16,1-2 2-16,-4-1 0 15,1-2 1-15,-4 0 2 16,-3 6 1-16,-2-6 1 0,-4 3-5 16,-2 2-1-16,-7 0 1 15,-2 3 2 1,-6 0-2-16,-10 3 0 15,-2 0-1-15,-9 2 0 0,-6-3 2 16,-6 4 0 0,-3-4-7-16,-7 4-3 0,-5 2 1 15,-5-6 3-15,-4 4-19 16,-6-1-8-16,-3-2-34 16</inkml:trace>
  <inkml:trace contextRef="#ctx0" brushRef="#br0" timeOffset="27732.5833">2369 3567 84 0,'-9'-16'33'0,"6"13"-26"0,3 3 0 16,0 0-1-16,0 0-7 0,3 3 1 16,0 2 0-1,3 6 2-15,0-3 3 0,2 5 4 16,1 3 7-16,3-3 4 15,0 3 1-15,3 0 2 16,6-6-7-16,-3 1-1 16,9-1-9-16,2 1-2 0,10 0 2 15,-6 2 1 1,11-5 1-16,-2 0-4 16,0 0-1-16,2 5-1 0,-2-8 1 15,6 0-2-15,-1 1-1 16,4-1 1-16,3 3-1 0,-1-8 0 15,1 0 2 1,-1 0 1-16,4-5 1 0,2 2-5 16,-5 3-1-1,8 0-2-15,-8 0 3 0,3-3 0 16,-1 1 3-16,4-1-3 16,2 0 0-16,-2 3 1 15,-1 0 0-15,-2 0 0 16,-4 3 2-16,-5-3-1 15,0 3-1-15,-4-1 5 16,4 1 1 0,0 0-2-16,-1 2-1 0,4-5-1 15,-4 0-2-15,4-5 3 16,-3 2 0-16,5 0-1 16,-2-2-2-16,5 2 1 0,1 1 1 15,2-4-1-15,-2 4-1 16,5-11 1-1,1 7 1-15,2 1-3 0,1 2 0 16,-1 1 1-16,1 2 0 16,-1-6 0-16,1 6 0 15,2 0 0-15,1 6 2 16,-1-6-3-16,-2 0 0 16,-1 0 1-1,1 0 0-15,2 2 2 0,-2 1 1 16,2-3 1-16,-5 0 0 0,-1-3 2 15,4 1 3-15,-4 2-6 16,4 0-2 0,-1 0-1-16,-2-6 2 0,-1 4-3 15,1-4-2-15,-1 4 2 16,1 2 2 0,-4-5 0-16,1 2 2 15,-4 0-4-15,-2 1-2 0,-4-1 2 16,-2 3 2-16,0 3 0 15,-7-1-1-15,-2 4-2 16,-6 1-1-16,-3 7-27 16,-7-4-10-16,-5 11-53 15</inkml:trace>
  <inkml:trace contextRef="#ctx0" brushRef="#br0" timeOffset="33482.3944">11167 4482 228 0,'0'0'85'0,"0"0"-66"0,3 3-12 0,0 2-8 0,0-5-8 16,0 3 1-1,3-1 5-15,0 1 1 0,0 0 2 16,0-1 0-16,0 1 0 0,0-1 0 16,0 1 2-16,0 0-1 15,0 2-1-15,0-2 1 16,3 5 1-16,3 0-1 15,-1 0-1-15,4 2 1 16,0-7 1-16,3 2-1 16,3 0-1-16,0-5 3 15,3 0 2-15,-1 0-2 16,4 0-2 0,0-2 0-16,0 2-1 0,-3 0 0 15,-1 2 2-15,1 1-1 16,0 2-1-16,0 1 1 15,-3-1 1-15,0 0 1 16,-1-5 1-16,1 0-2 16,3 0-2-16,0 0-2 15,0-8 1-15,-1 3 1 16,1 0 2-16,0-1 1 16,0 4 1-16,0 2-5 0,-3 2-1 15,-1 4 1-15,1 2 2 16,0 2 0-16,3-7-1 15,0 2 1-15,-1-2 1 16,7-3-1-16,0-6-1 16,6 1 1-16,-1-8-1 15,4 2 0-15,3 1 2 16,-6-1 3-16,-1 3 4 16,1 6-4-16,-3 2-3 15,-1 2-1-15,-2 4-1 16,0 4-3-16,0-5 2 0,-3 6 1 15,-1 0 0-15,1-1 0 16,3-5 2-16,0-2-1 16,2-3-1-16,4-3 1 15,0-2 1-15,3-3-1 16,-1-2 2-16,-2-1-4 16,0 3-2-16,-4 3 2 15,1 5 0 1,-3 5-2-16,-3-2 0 0,-1 5 2 15,1 2 2-15,3 6 0 16,0-5-1-16,6-1 1 16,-1-2-1-16,7-8 0 15,6 0 2-15,2-10-1 16,1-1-1-16,2 3-2 0,1-2 1 16,-1-4 1-1,1 4 0-15,-3 2-3 16,-1 5 2-16,-5 6 1 0,0 5 0 15,5 8 0-15,-5 5 0 16,-4 0 0-16,-2 3 2 16,0-3-1-16,0-5-1 15,-1-3-2-15,4-5 1 16,3-5 3-16,2-6 1 16,-2 0-4-16,-1-7 1 0,1 2 0 15,-3 3 0 1,-3-1 0-16,-4 4 2 0,-2 4-3 15,0 6 0-15,-4 5 1 16,1 3 0-16,-3 3 0 16,0 2 2-16,0-3-1 15,2 1-1-15,4 0 1 16,3-12-1-16,6 1 0 16,5-8 0-16,7-5 0 15,5-3 0-15,4-5 0 16,-1-3 0-16,4 0 0 15,-4 0 2-15,1 0-3 16,-4 6 0-16,4 2 1 0,-7 8 2 16,-5 3 1-16,0 5 1 15,-1 2-2 1,-2 1-2-16,2-1 1 16,4 3 1-16,3-10-1 0,2-3 2 15,4-3-4 1,2-10 0-16,4-3 1 0,2-2 2 15,-3-1-1-15,1 1-1 16,-1-1 3-16,-2-2 2 16,-1 5-2-1,-2 3 0-15,-4 5-3 0,-2 3-1 0,-7 2 3 16,4 3 1 0,-3 0-1-16,-1 0 1 15,4 0-4-15,2 0-2 0,1-5 2 16,2 2 0-1,4-2 1-15,0-3 2 16,-1 0-1-16,1 0 2 0,2-2-2 16,-2 2-1-16,2 5 1 15,-2 0 1-15,-4 1-1 16,1 2 2-16,-1 2-2 16,4 1 2-16,-4 2-2 15,1-2-1-15,-1-3 3 16,4-3 0-1,2-2-4-15,1-3 1 0,2 0-2 16,4-3 0-16,-1 1 2 16,0 2 2-16,1-5-3 15,-1 5 0-15,-2 3 1 16,-4 7 0-16,-2 3-3 16,-4 6 2-16,1-3 1 0,-4 8 2 15,1 0-1 1,0 0-1-16,5 2-2 0,1-10 1 15,2-3 1-15,0-2 2 16,4 0-1-16,2-3-1 16,1-3-2-16,5-2 1 15,1 2 1-15,-4 0 0 16,-3 6 0-16,1 2 0 16,-1 3 0-16,-2 3 2 15,-1 2-3 1,1 3 0-16,-1 3 1 0,1-4 2 0,-4-1-1 15,7-4-1 1,2-5 1-16,0-5 1 16,10-2-3-16,-4-6-2 15,3-3 2-15,4 1 2 16,-4 2 0-16,0 0-1 0,1 5 1 16,-4-2-1-16,-5 5 0 15,-7 5 0-15,-8-2-3 16,-10 5 2-1,-2 0-1-15,-10 2-2 0,-8-2-4 0,-6 0-2 16,-6-3-33 0,-21-7-88-1</inkml:trace>
  <inkml:trace contextRef="#ctx0" brushRef="#br0" timeOffset="34641.5168">913 5485 244 0,'-45'-27'93'0,"31"22"-72"0,-10-3-2 16,15 5-6-16,-3 1-12 0,3-1 0 15,0 3-10-15,3 0-4 16,3 5 7-16,3 9-9 0,0 4 1 15,6 3 2-15,3 3 5 16,6 0-1-16,3-5 3 16,11-1 1-16,-2-7 2 15,12-6 1-15,9-5 1 0,-4-5 4 16,10-3 5 0,-4 0-5-1,10-3 0-15,-1 3-4 16,7 3-1-16,2 5 1 15,1 5 0-15,2 8 0 0,1 6 0 16,2 5-3-16,4-3 2 0,-1 0 3 16,-6-8 3-1,7-5 4-15,2-5 5 16,3-8-2-16,-8-6 3 0,2-2-8 16,1-6-2-1,-7 3-1-15,1 3 0 16,-4 3-2-16,0 2-2 0,-8 8 1 15,3 2-1 1,-10 6-3-16,4 3 2 16,-4 5 1-16,7 2 0 15,-4 1-7-15,7-9-3 0,2-4-38 16,13-12-17-16,8-15-23 16</inkml:trace>
  <inkml:trace contextRef="#ctx0" brushRef="#br0" timeOffset="38003.9973">11010 4540 192 0,'-6'0'74'0,"6"3"-58"0,6 5-6 0,-3-3-6 0,5 0-4 15,4 1 0 1,3-1 0-16,6-2 0 0,3-6 0 16,0 0-3-16,3 1 2 0,2-4 1 15,-2 1 2-15,-3 5-3 16,0 0 0-16,-1 3 1 15,1 5 2 1,3 8 3-16,3 2 4 0,0 6-2 16,2 0-2-1,1 0-5-15,0-1 0 16,0-9 2-16,2-1 1 0,1-8-4 16,0 0 1-16,-1-10 0 15,1 0 0-15,0-6 0 16,0 1 2-16,-1-1-1 15,-2 3-1-15,0 3 1 16,0 5 1-16,-4 5-1 0,4 8 2 16,0 1-2-16,0 4-1 15,-1 1 1-15,1-1-1 16,0 3 0-16,0-5 0 16,2-5 0-16,7-9 2 15,0-4-1-15,5-6 2 16,1-5-2-16,-1-1 2 15,4-2 0-15,0-2 1 16,-1 2-2-16,1 0-2 16,-3 6 1-16,2 4 1 15,-2 1-1-15,-1 10-1 16,1-2-2-16,0 5-1 0,2 3 2 16,1-1 2-16,-1-2 0 15,4-3-1 1,0-2 1-16,-1-3-1 0,1-3 4 15,2-5 2-15,-2-2-2 16,-1-1-3-16,1-2 2 16,0 0 0-16,-7 2-4 15,1 1 1-15,-4 4-2 16,-2-2 0-16,0 3 0 16,-3 2 0-16,-4 3 2 0,1 0 2 15,-3 3-1 1,-1-3-1-16,1-3 1 15,0-2-1-15,-3 0-3 16,-4-3 2-16,-2 0 3 0,0 0 1 16,-6 0-1-16,-3 0-2 15,-3 3-2-15,-3 0 1 16,-3 5-1-16,-3 2 0 16,-3 6 0-16,-3 3 0 15,-3-1 2-15,3 6 0 16,-3-8-5-16,-3 0-1 15,0-3 3-15,-3-2 1 16,-3-6-1-16,0-2 2 16,-6-5-1-16,-2-4-2 15,-1 1-4-15,-6 0 0 16,0 2-1-16,-5 3 3 0,-4 6 2 16,-3 4-1-1,-5 4 4-15,-4 4 0 0,-3-2 1 16,-2 8 2-1,-1 0-3-15,1 2 0 0,-4-2 1 16,1-3 0 0,-4-2 0-16,4-3 2 0,-7-3-1 15,4-5 2-15,-1-2-2 16,1-1-1-16,-1 0-2 16,-2-5 1-16,-1 6 3 15,4-1 3-15,-1 3-4 16,-2 3-1-16,-4 2 0 15,1 3 2-15,-4 0-1 0,4 0-1 16,-1-3 1 0,4-2 1-16,-4-3-3 0,7-8 0 15,-1-5 1-15,4-6 0 16,-1-2 0-16,1-3 0 16,-1 0 0-1,4 3 0-15,-1-3 0 0,4 6 0 16,2 5-3-1,0 5 2-15,4 8 1 0,2 5 0 0,3 3 0 16,7 5 0-16,5-5-3 16,6 0 2-1,3 0 1-15,6-3 0 16,3-2 4-16,4-3 2 16,5-3 2-16,3-2 0 15,6-6-4-15,2 1-3 0,4-1 0 16,3 1-1-1,3 2-3-15,3 5 2 16,3-2-1-16,6 10 0 0,2-2 0 16,4 7 0-1,3 6 2 1,2 0 0-16,4 0 0 0,3 0 2 0,5-3-1 16,7 0-1-16,5-7 1 15,7-4-1-15,2-4 0 16,6-4 2-16,1 1-1 15,2 2-1-15,0-7-2 0,1 2 1 16,-1 2 1-16,-2 6 2 16,-1 3-1-1,-3 2 2-15,-5 1-2 16,-1 4 2-16,4-2-2 16,-4-5 2-16,0 0-2 0,-2-3 2 15,-1-6-2-15,4-2 2 16,8-8-4-16,-2 3 0 15,-1-11 1-15,0 3 2 16,-2 0-1-16,-4-8-1 16,-5 5-2-16,-7 8-1 15,-5 6 2-15,-4 7 2 0,-5 3-2 16,-6 3 0 0,-7 7 1-16,-2 1 0 0,-6 2 0 15,-3-5 2-15,-3 0-1 16,-3-3-1-16,-3 0 3 15,-4-2 2-15,1-3 4 16,-3-3 2 0,-3-2-1-16,-3 0-1 0,0-3-8 15,-6 0 0-15,-3-5-3 16,-2 5 0 0,-10 3 0-16,-3 2 0 0,-6-2 0 15,-9 2 0-15,-5 6 0 16,-10 2 0-16,-5 3 0 0,-7 0 0 15,-5-3 0 1,-7 3-2-16,-5 0-2 0,-3-3 1 16,-7 1-2-1,-5-1 0-15,-3 3-3 0,0-3 1 16,-3 3 0-16,-1-3 1 16,-2 6 5-16,3 2 3 15,-3-5-1-15,6 8 0 16,0 0 3-1,2-3 1-15,-2 0-4 16,9-2-1-16,6-3-4 0,5-3 1 16,7-2-6-1,5-6-1-15,7-2-4 0,5 0-1 16,7-1 8-16,5-2 2 16,6 3 5-16,4 2 3 0,5 6 0 15,3 5 2 1,6 3-4-16,6 2 0 0,3 3 1 15,3 2 0-15,6 1-3 16,6-3 2-16,6-1 3 16,9-7 3-16,12-5-4 15,9-6-3-15,8-5-10 16,13-10-3-16,5-1 3 16,7-2 3-16,-1 5 0 15,4-5 10 1,-1 5 8-16,0 6-2 15,1 4 1-15,-4 9 0 0,4 10 2 16,-10-2-1-16,1 7 0 16,-1 6-3-1,1 0 1-15,-4 0-4 16,1-6-2-16,2-2 2 0,1-3 0 0,5-7 3 16,3-6-3-16,4-6-2 15,2-2-3-15,1-10 1 16,-1-3 1-16,3 0 2 15,-5-1 1-15,2 1 1 16,-6 3 0-16,1 2 0 16,-7 5-5-16,-2 6 1 15,-7 5-2-15,-5 5-2 16,-3 3 3-16,-4 0 2 16,-5 3-2-16,-6 2 0 0,-4-2 1 15,-2-1 2-15,-6-2-1 16,-6 0 2-1,-3-3 4-15,-3-2 4 16,-6-3 2-16,-6 0 3 0,-3 0-7 16,-9-3-3-16,-6 3-3 15,-6 0-3-15,-9 0-2 16,-8 0-1-16,-10 0 2 16,-6 3 2-16,-8 2-5 15,-4 1 1-15,-8-1-1 16,-9-2 2-16,-7-1-4 15,-8 1 2-15,-9-3 4 16,-9 0 2-16,-3 0-7 0,-6 0-4 16,-6 0-4-16,-3 5 0 15,-3 0 7-15,0 6 5 16,-3 7 6 0,4 1 2-16,5 5 10 0,9 0 6 15,14-3-10 1,16 3-4-16,15-11-9 0,14-3-2 15,13-4-8 1,11-9-4-16,9-5-12 16,10-8-6-16,5-2 21 0,3-3 12 15,6-1 8-15,3 1 5 16,3 3-9-16,6 4-6 16,3 1 1-16,3 5-1 15,3 6 1-15,9 4 0 16,2 6 0-16,10 5 0 0,6-2 0 15,8 8 0-15,7-4 0 16,6 1 0-16,5-2-3 16,6-9 0-16,7-5-20 15,5-3-8-15,7-7-35 16</inkml:trace>
  <inkml:trace contextRef="#ctx0" brushRef="#br0" timeOffset="49231.8964">2872 3744 156 0,'0'0'60'0,"6"8"-47"0,3-8-7 16,-4 2-8-16,7 1-8 15,6 2-1-15,3 1 3 16,9-1 5-16,0 3 0 16,5-5 1-16,7 2 4 0,-3-3 3 15,5 1 0-15,4 0 0 16,3 2-3-16,2 3 1 15,7 0-2-15,2 0-1 0,4-3 3 16,-1-2-4-16,10-3-2 16,8 0 2-16,-3-8 2 15,4-5 0-15,2-6-1 16,0 1 1 0,-2-4-1-16,-7-7 4 0,-6 0 2 15,-2-5 4-15,-7-3 4 16,1-6-6-16,-7-2-2 15,-5 0-3-15,-6-5 0 16,-7-3 0-16,-5-5 1 16,-12 0 4-16,-9 0 3 15,-12 5-2-15,-12-5 2 16,-12 13-6-16,-12 0-1 0,-11 0-4 31,-13 8-1-31,-14 0-4 0,-12 2-1 16,-13 6 0-16,-8 5 2 0,-9 8 2 15,-9 3 1 1,-6 5-2-16,-12 8 2 16,0 8 1-16,0 13 2 0,1 0 5 15,-1 9 4-15,3 7-6 16,0 16-1-16,6 5-2 16,3 16-2-16,9 8 1 15,12 2-1-15,12 9-3 0,8-3 2 16,19-3 1-16,14 3 0 15,7 0-14 1,17 3-3-16,3 5-29 16,15-11-52-1,15-8 12-15</inkml:trace>
  <inkml:trace contextRef="#ctx0" brushRef="#br0" timeOffset="50492.7899">9575 1916 260 0,'0'-3'96'0,"9"3"-75"0,15 11-5 16,-10-6-9 0,7 3-23-16,9-3-4 0,12-5 3 15,8-5 5-15,7-8 7 16,5-6 5-16,7-10 3 0,8-8 5 16,7 0 3-16,-1-13 2 15,0-3 3-15,1-6-7 16,-4 1-1-16,-3-3-4 15,-2 3-1-15,-10 8-1 16,-8-3-2-16,-10 8 1 16,-8 0 1-16,-6 3-3 0,-9-1 0 15,-9 12 3-15,-3 7 1 16,-7 3-4 0,-5 2-1-16,-3 9 1 15,-5 4 2-15,-7 6-2 0,-3 8-2 16,-6 11-1-1,0 4 3-15,-3 7-2 0,1-1 1 16,2 10 2-16,3 4 2 16,3 7-3-16,3-5 0 15,6 8 1-15,3-8 0 16,6-3 0-16,3-5 0 16,6-5 0-16,6-6 2 15,3-10-1-15,3 0-1 16,9-8 1-16,5-8-1 0,4-8 0 15,6-8 2-15,8-5-1 16,4-8-1 0,2-3-2-16,4-5 1 15,2-5 1-15,1-3 2 16,-1 0-1-16,-2 0-1 0,-4-5 1 16,1-1-1-1,-7 6-3-15,-2-5 2 16,-3 5 1-16,-4 6 2 0,-8 4-3 15,-3 11 0-15,-6 3 1 16,-7 5 0-16,-5 3-3 0,-3 10 0 16,-6 6 2-16,-3 10 2 15,-6 16 0 1,-3 8-1 0,-3 11 1-16,-3 8-1 0,-3 10-3 15,1 8 2-15,-4 11 1 0,0-1 0 16,3 1 0-16,0 2 0 15,3-5 0-15,0 5 2 16,6-12-12-16,3-1-3 16,0-8-43-1,0-5-15-15,6-6-15 16</inkml:trace>
  <inkml:trace contextRef="#ctx0" brushRef="#br0" timeOffset="52521.8688">9742 6583 168 0,'0'-3'63'0,"8"1"-49"0,10-1-6 16,-9 3-5-16,6-3-12 16,3-2-2-16,6-3 6 15,3-5 2-15,2-6 3 16,4-5 2-16,3-2 1 0,0-6 10 0,-1-2 3 16,4-6-1-1,3 0 1-15,-4 1-9 0,1-4-2 16,0 1-3-1,-4 0-2-15,1-1-2 0,-6 4 1 16,-3-1 1-16,-3 6 2 16,-7 5-1-16,-2 2-1 15,-3 6 1-15,-3 5 1 16,-3 6-1-16,-3 2-1 16,-3 8-2-16,-3 5-1 15,-3 3-1 1,0 5 3-16,0 3-2 0,-3 2 1 0,0 4 2 15,-3 4 2 1,1 0-1-16,2 1-1 16,0-1 3-16,3-2 0 15,0 0-1-15,6 0-2 0,3-3-2 16,0-5 1-16,3 0-1 16,3-6 0-16,0-2 2 15,2-2 2-15,4-6-1 16,3-3 2-16,0-2-2 15,0-3-1-15,3-3 1 16,0-5-1-16,-1 0 0 16,4-2 2-16,0-6-3 15,0 3 0-15,0-3-1 16,-1 0 0-16,1-2 2 16,0-1 0-1,-3 4 0-15,0-1 2 0,-3 5-3 16,-3 3 0-16,-4 0 1 15,1 6 2-15,-3 2-3 16,0 3-2-16,-3 5 2 0,0 5 0 16,-3 6 3-16,0 4 1 15,-3 7-4-15,0 7-1 16,0 2 3-16,0 4 1 16,0-1 0-16,0 3-2 15,0 3 1-15,0 2 1 16,-3 3 1-16,3 3 1 0,-3 2-2 15,3-2 1-15,0-3-2 16,0-3-1-16,3-2 1 16,0-3 1-16,3-3-6 15,3-5 1-15,0-8-34 16,3-2-13 0,0-6-28-1</inkml:trace>
  <inkml:trace contextRef="#ctx0" brushRef="#br0" timeOffset="54110.1867">9697 7985 208 0,'-18'0'79'0,"9"0"-61"0,9 0-5 0,0 0-7 16,3 0-9-16,3 0 2 15,3-3-1-15,0-2 0 16,6-3 2-16,6-5 0 0,2-5 0 16,7-4 0-16,3-4 2 15,6-1 1-15,2-4 1 16,1-9 0-16,0 0 0 0,-1-2 0 15,1 0 0-15,0-1-5 16,-7 4 1 0,-5 4 2-1,-3 3 1-15,-6 6-1 0,-6 2-2 16,-3 6 1-16,-6 4 1 0,-4 4-3 16,-2 2 0-16,-2 3-1 15,-4 5 0 1,-3 2 0-16,0 6 0 15,-3 5 2-15,0 3 2 0,0 5-1 16,0 6-1-16,3 2 1 16,3 5-1-16,0 1 0 15,3-1 0-15,3-2 0 16,0-3 2-16,3-2-3 16,0-4-2-16,3-1 4 15,0-4 1-15,3-5 0 16,0-2 1-16,3-3-2 15,3-6 2-15,3-4 0 16,2-4 1-16,4-4-5 16,3-6 1-16,0-5 0 0,3-6 2 15,-1-4-1 1,1-4-1-16,0 1-2 0,3-3 1 16,-4 0 1-16,1 0 0 15,-6 5 0-15,0 6 0 16,-6 4-3-16,-3 4 2 15,-4 5 1 1,-2 5 0-16,-3 2-3 0,-3 6 2 0,-6 8 1 16,-3 6 0-1,0 9 0-15,-2 9 0 16,-1 5 0-16,-3 11 0 16,0 2 0-16,3 3 0 15,3 3 0-15,3-1 0 16,3 1 0-16,3-1 0 0,0-2 0 15,3-3 0 1,0-7-3-16,0-4 2 0,3-4-15 16,0-6-6-1,2-3-69-15</inkml:trace>
  <inkml:trace contextRef="#ctx0" brushRef="#br0" timeOffset="65297.9408">2514 3723 148 0,'-20'-6'57'0,"14"6"-44"0,-3 0-4 16,3 0-2-16,0 0-8 15,0 0 0 1,3 0 1-16,-3 0 0 0,0 0 0 16,-3 0 0-16,3-2 0 0,3 2 8 15,0-6 7 1,0 4-1-16,3 2 2 0,3-5-9 16,3 5-2-16,0 0-5 0,6 0-3 15,0 0 2 1,9 0 2-16,3 0 0 0,5 5-1 15,7-5 1 1,6 2 1-16,11 4-3 16,-5-6 0-16,11 0 1 0,-2 0 0 15,8 2 0-15,4 4 0 16,-1 2 2-16,1-3 1 16,2 3 3-1,1 0 3-15,-1 0 0 0,4 0 0 16,-4-3-3-16,0 3-1 15,4-5-3-15,-7 2 1 16,7 3 0-16,-4-3 3 16,-8-2 1-16,2 2 1 15,4-5-4-15,-1 0-1 16,1 0-1-16,-1 0 1 0,-3-5-2 16,1 2-1-1,-1-2 1-15,-2 2 1 16,-1 0-1-16,-5 1 2 0,-3 2-2 15,-4-5 2-15,-5 2-2 16,-1 3 2-16,-8-5-2 16,0 2-1-16,0 0 1 15,-1-2 1-15,-2 0-3 16,0-1-2-16,0 4 4 16,-1-6 3-16,-2 0-1 0,0 3-2 15,0-1-5 1,-4 4 0-16,1-6 6 15,-3 2 4-15,0 4-6 0,0 2 1 16,2-5-1 0,1 2 2-16,0 0-1 0,0 1-1 15,3 2 1-15,-1 0-1 16,1 0 0-16,0 0 0 16,0 0 0-1,-1 0 0-15,1 0-5 0,0 2-1 16,0 1 3-16,-1-3 1 15,4 3 6-15,0-3 2 16,-3 5-5-16,2-5 0 16,4 2 1-16,-3 4 1 15,3-6-1-15,-1 2 1 0,-2 4-4 16,0-6 0-16,3 0 1 16,5 0 2-16,1 2-1 15,0 1 2-15,-1 0-4 16,-5 2 0-16,0 3-1 15,-1 0 0 1,1-6 2-16,-3 6 0 0,-3-2 0 16,-4-1 0-16,1 3 0 15,-3-5 0 1,0 2 0-16,0 0 2 0,-4 0-10 16,-2-2-4-16,0-3-23 15,0-3-8-15,0-2-56 16</inkml:trace>
  <inkml:trace contextRef="#ctx0" brushRef="#br0" timeOffset="66573.7584">16022 3688 200 0,'-6'-10'74'0,"6"10"-58"0,0 0-15 0,0 0-9 0,0 0 1 0,3 0 3 15,3 2 6-15,3-2 3 16,3 6-2-16,6-6 3 0,6-6 0 15,5 4 2-15,4 2 0 16,6-8-2-16,5 2 1 16,4-4-4-16,9 5-2 0,5-3 0 15,7-3 1 1,8 1-1-16,0 2-1 0,7 0-2 16,-1 2 1-1,6 1 1-15,4 0 0 16,5 2 0-16,0 3 2 15,6 0-3-15,0 0-2 0,4 3 4 16,5-1 1-16,-3-2-3 16,6 6 1-16,3-4 2 15,3 4 3-15,0-6-4 16,6 0-1-16,-3 0 4 16,0 0 2-16,0 0 4 15,-6 0 1-15,-6 0-5 16,-3 0-2-16,-5 0 0 0,-7 0 0 15,-6 2-5 1,-9-2 1-16,-5 0 2 16,-10 0 1-16,-5 0 1 0,-4 0 0 15,10 0-5 1,-13-2-1-16,-11 2 1 16,-6 0 0-16,-7 0-4 0,-8 0 1 15,-6 0-16-15,-3 0-4 16,-6 0-45-1,-6 0-51-15,-9 0 34 16</inkml:trace>
  <inkml:trace contextRef="#ctx0" brushRef="#br0" timeOffset="68882.0193">11251 6120 128 0,'-3'-3'49'0,"6"3"-38"0,-3 3-1 15,0-3-1-15,0 0-2 16,3 2 3-16,0 1 8 0,6 0 3 16,-1-3-10-16,7-3 0 0,0 0 0 15,6-2-2-15,6 0 2 16,3-3 0-16,5-3 1 16,4 1-4-16,3-1 0 15,2 1-5-15,1-1 0 16,0 3-1-16,-1 0 1 15,-2 3 0 1,0 0 1-16,-7 2-5 0,-2 3-1 16,-6 3-19-16,-3-1-7 15,-6 1-27 1,-7 2-52 0,-5 0 17-16</inkml:trace>
  <inkml:trace contextRef="#ctx0" brushRef="#br0" timeOffset="69769.6283">11477 6392 240 0,'0'-2'90'0,"0"4"-70"0,3 4-9 0,-3-1-9 15,-3 3-6-15,0 0-1 16,0 2 1-16,-3 1 3 15,0 0 0-15,0-4 3 0,3 1 1 16,0-2 1-16,3-6 2 16,0 0 6-16,-3-3 4 15,3 0-4-15,0-2 1 16,0 0-8-16,0 0-3 16,0-1-1-16,0 1 1 15,-3 0-3-15,0-1 0 16,0 4-6-16,-3-4-3 15,-3 4 3-15,0 2 4 0,0 0 0 16,1 0-1-16,-1 0 3 16,0 0 0-16,0 0 1 15,3 0 0 1,0 0 0-16,0 0 2 0,0 0-3 16,0 2 0-1,0 1 1-15,6-3 2 16,-6 3-3-16,3-1-2 0,3-2 2 15,0 0 0-15,0 0 1 16,0 0 2-16,-3 6-1 16,3-6-1-1,0 0 1-15,0 0 1 0,3 0-1 16,0 0-1-16,3 0 3 16,0 0 0-16,3 0-1 15,0 0-2-15,3-3 1 16,3 3-1-16,0-3 0 15,2 3 2-15,4-2-1 0,0-1-1 16,3 3 1-16,0-3-1 16,2 1 0-16,-2-3 0 15,3-1-3-15,-3 4 2 16,-3-1 1-16,-3 0 0 16,-4 1 0-16,1-1 2 15,-3 3-1-15,-3 0 2 16,0 0-7-16,-3 0 1 15,0 3-4-15,3-3 2 0,0 0 1 16,0 0 2-16,0-3-4 16,3 0 2-1,0 1-9-15,-1-4-2 16,4-2-32-16,0-2-12 16,-3-1-22-1</inkml:trace>
  <inkml:trace contextRef="#ctx0" brushRef="#br0" timeOffset="71586.0393">12191 5958 184 0,'3'-5'68'0,"3"5"-52"0,15-3-10 0,-12 3-5 16,6 0-8-16,6 0 0 16,2 0 1-16,4 0 2 15,3 0 2-15,3-2 3 0,0 2 2 16,-4 0 12-16,1 0 7 16,-3 0-7-16,-3 0-1 15,-4 5-4-15,-2 0-1 16,-3 6-5-16,-3 0-3 0,-6 4-3 15,-6 4 1-15,-6 2 1 16,-3 0 0-16,-6-2 0 16,-6-1 0-16,1-2 0 15,-1-3 0 1,0-2 0-16,3-3 2 16,3 0-3-16,3-3 0 15,3 1-1-15,0-4 0 0,4 1-7 16,5-3-4-1,2 2 0-15,1 1 2 16,6-3 2-16,3 3 3 0,3-3 2 16,3 2 2-16,0 4-1 15,3-1 1-15,0 3-3 16,-1 2 1-16,1 4 2 16,0 4 1-16,-3 3-2 15,0 6 2-15,-3-3 5 16,-6 2 5-16,-6 3-3 15,-3 0 2-15,-9 0 4 16,-3 1 2-16,-6-4-1 0,-6 0 2 16,-6-4-6-1,-2-4-3-15,-1-2-1 16,-3-5-1-16,0-3-2 0,4-1-2 16,2-1 1-16,0-4 1 15,3 1-6-15,7-3-1 16,2 0-16-16,3 0-4 15,6-3-49 1,6-2-37-16,9 0 43 16</inkml:trace>
  <inkml:trace contextRef="#ctx0" brushRef="#br0" timeOffset="72279.2823">12843 5858 200 0,'-3'5'74'0,"3"6"-58"16,6 15-8-16,-6-13-7 0,0 9-5 0,0 7-1 16,-3 2 4-1,0 1 2-15,3 3 0 16,0 2-1-16,3 0 3 0,0 0 0 0,3 2 1 16,3 1 2-16,0 2 1 15,3-5 3 1,0 1 1-16,0-7-3 0,3-2 0 15,-1-5-3-15,1-3 0 16,0-2-3 0,0-3 1-16,3-6 0 15,0-2 3-15,0-2-3 16,-1-4-2-16,1-2 2 0,0-2 0 0,-3-4-4 31,0-4 1-31,-3-6 0 0,0 0 0 0,-3-5 0 16,-3 0 0-1,-3-1 0-15,-3-1 2 0,-3-1-1 16,-3 0-1-16,-3 3-2 16,0 2 1-16,-3 3-1 15,0 3 0-15,0 0 2 16,-3 5 0-16,0 5-5 16,0 6 1-16,1 5 2 15,2 5 1-15,0 3 1 16,3 0 0-16,0 2 0 15,3 6 0-15,3 0 0 16,0 0 0-16,3 2 0 16,0-2 2-16,3-3-3 15,0-2 0-15,0-1-4 0,3-2 1 16,0-3-49 0,0-5-19-16,0 0-13 15</inkml:trace>
  <inkml:trace contextRef="#ctx0" brushRef="#br0" timeOffset="73362.9219">13593 6284 240 0,'0'0'90'0,"0"2"-70"0,6 12-5 0,-6-4-8 16,0 6-10-16,-3 3 2 15,0 5 1-15,-3 5 2 16,0 0-1-16,0-3-1 0,0 1 1 16,0-4-1-16,0-4 2 0,1-6 5 15,2-2 4 1,0-1 2-16,0-4 3 0,3-6-7 16,0 0-1-1,0-6-4-15,0-2-3 0,3-7-3 16,0-4 1-1,5-5-4-15,1-2 1 0,6-6 0 16,0 3-1 0,3 0 4-16,0 2 2 0,0 4-5 15,0 4 1-15,-1 3-1 16,1 6 2-16,-3 2-1 16,0 8 1-16,0 8 2 15,-3 2 0-15,0 6 0 16,0 5 2-16,-3 3-1 0,0 0-1 15,0 2 3 1,-4-2 0-16,1 0-1 0,0-3 1 16,0-2-4-1,0-4-2-15,0-1-1 16,0-4 3-16,0-4 2 16,0-4 2-16,0-4 3 0,0-4 1 15,3-4-3-15,0-6-1 16,0-3-3-16,0-2-3 15,3-3-1-15,0-2 3 16,-1-1-2-16,1 1 1 16,0-1 0-16,0 4-2 15,0 1-2-15,0 1 1 0,-3 8 3 16,-3 3 1-16,0 2 1 16,0 5 0-1,0 3-3-15,0 5 2 0,-3 6 1 16,0 5 2-1,3 5-3-15,0 3 0 16,-4-1 1-16,4 4 0 0,3 2 2 16,0 0 1-1,0 0-1-15,3-2-2 16,0-1 3-16,0-2 0 0,0-3-1 16,0-2 1-16,0-3-4 15,0-3 0-15,-3 0 1 16,-1-5 2-16,1-3-14 15,3-5-5-15,0-5-20 16,0-6-6-16,0-2-49 16,0-8-24-16,3-6 58 15</inkml:trace>
  <inkml:trace contextRef="#ctx0" brushRef="#br0" timeOffset="73778.8049">14456 6204 132 0,'-9'16'49'0,"4"-2"-38"0,-4 4 10 16,3-7 2-16,0 7 0 0,-3 3 3 16,0 6-5-16,3 2-1 15,0 3-11-15,3-1 1 0,3-1 1 0,0-4-2 16,3-2 0-16,3-3-3 15,0-5 1 1,0 0-2-16,3-6 2 0,0 1-2 16,3-6 2-16,-1-2-4 15,4-6-2-15,-3-2 0 16,0-3 1-16,0-3-3 16,0-7-2-1,0-1-3-15,-3-4-1 16,0-1-1-16,-6-3 2 0,0 3 2 15,-6 1 2-15,-6 1-1 16,-3 4-1-16,-3 2-2 16,-6 0 1-16,-3 3-4 15,1 0-1-15,-1 2-4 16,6 3 1-16,3-2-20 0,3 4-8 16</inkml:trace>
  <inkml:trace contextRef="#ctx0" brushRef="#br0" timeOffset="103204.7212">11227 7337 156 0,'-3'-3'60'0,"3"1"-47"0,0 2-3 0,0 0-3 15,0 0-8-15,0 2 0 16,3 1 1-16,0 0 0 16,0-3 0-16,3 2-3 0,0 1 2 15,0-1 3-15,3 1 3 16,0 0 2-16,-1-1 3 16,1 1 1-16,3 0 1 15,0-1-2-15,0 4-1 16,3-1-3-16,0 0 1 15,3 3-2-15,0 0 0 16,-1 3-3-16,4-1 1 16,0 4-2-16,3 1-1 0,0 1 3 15,0 0 2 1,-1 0 2-16,4 0 1 0,0-3-4 16,0 3-1-1,-3 2 1-15,-4-4 2 16,1-1-3-16,-3 0-2 15,0-2 0-15,-3-1-1 16,-3-2 0-16,-3 0 0 16,0 0 2-16,-3-3 1 0,-1 1-1 15,-2-1-2-15,0 0-2 16,-3-2 1-16,0-3 1 16,0 0 2-16,-6 3-1 15,4-3-1-15,-4 0-2 16,3 0 1-16,0 0-1 15,0 0 0-15,3 0 2 16,-3 0 0-16,0 2 0 16,0-2 0-16,3 0 0 15,-3 3 0-15,0 2 0 0,0-2 0 16,0 2 0 0,0 0 0-16,-3 3-3 15,0 0 5-15,-3 3 0 16,0-3 0-16,0 2-2 15,-3-2 1-15,0 0-1 16,0 3-3 0,0-1 2-16,-2 1 3 0,-1 0 1 15,-3 2-1-15,0 0 1 16,-3 3-4-16,0 0 0 16,-2 2-1-1,-1 1 0-15,-3 2 2 16,0 0 2-16,3-2-1 0,1-1-1 0,-1 1 1 15,3-1-1 1,3-2 0-16,3 0 0 0,3-3-3 16,0 0 2-1,3-5 1-15,3 3 0 16,0-3-3-16,3 0 0 0,3-3-1 16,0 3 3-16,0-3-5 15,3 1 0-15,0 2-6 16,3-3 0-16,0-2-25 15,0-1-10-15,3 1-36 16</inkml:trace>
  <inkml:trace contextRef="#ctx0" brushRef="#br0" timeOffset="107647.12">12212 7297 224 0,'3'-5'85'0,"3"2"-66"0,3 1-6 0,-6 2-6 16,3-3-10-16,0-2 2 15,3 2 1-15,3-2 2 16,3-3-1-16,2-3-1 0,7 1 1 15,3-1 1-15,0-2 1 0,3 2 1 16,-1 3 2-16,-2 3-1 16,0 2 0-16,-3 9-6 15,-3 2 1-15,-7 5 0 16,-5 5 0-16,-6 6 2 16,-9 3 1-16,-6-1 1 15,-5 3 0-15,-7 0 0 16,-3-2 0-16,0-1-2 15,0-2 1 1,4-5 2-16,2-4 2 0,3-1-10 16,3-4-3-16,3 1 3 15,3-3 3-15,3-3-1 16,6-2-2-16,6-1 2 16,6 1 0-16,3 0 1 15,3 2 0-15,6 0 0 16,2 6 0-16,1 2 0 15,0 3 2-15,0 5-3 16,0 6-2-16,-4-1 2 16,-2 0 2-16,-6 4 0 0,-6-1-1 15,-6 2-2-15,-6 1 1 16,-6 0 3-16,-3-3 1 16,-6 0 1-16,-2-2 2 15,-1-4-3-15,-3-1 0 16,0-4-1-16,0-2 1 15,0-3-7 1,4-5 1-16,2-3 1 16,0 1 1-16,3-4 3 0,3-2 1 15,0 0-12-15,3-2-4 16,3-4-34-16,3-2-14 0,3-2-32 31</inkml:trace>
  <inkml:trace contextRef="#ctx0" brushRef="#br0" timeOffset="108443.6448">12879 7302 228 0,'0'-15'88'0,"0"15"-69"0,6 0-14 16,-6 0-18-16,0 10 0 15,0 3 6 1,-3 3 6-16,0 0 2 0,0 3 2 0,0 2 0 15,0 3 1 1,-3 2 2-16,0 3 3 0,6 6 5 0,-3 2-4 16,3 8 0-1,0-3-4-15,3 3-1 0,0 3-1 16,0-1 2 0,0 1-5-16,0-1-1 15,3-2 0-15,0 0 2 0,0-5-1 16,6-3-1-1,0-8 1-15,-1-5 1 16,4-3-1-16,3-8 2 0,0-2 7 16,3-6 5-16,3-5-7 15,3-2-2-15,-1-6-4 16,1-5 1-16,0-6-4 16,-3-2 0-16,0 0-1 15,-7-3 0-15,1-3 4 16,-6 1 1-16,-3 2-4 15,-3 0-1-15,-3-2 1 16,-3 2 2-16,-3 3-2 0,-3 0 0 16,0 0 1-16,-3 5 0 15,-3 0-5-15,-3 3 1 16,1 5 2-16,-4 2 1 16,0 4 1-16,0 4 0 15,0 1-3-15,0 5 0 16,3 0 2-16,0 5 2 15,4 3 0-15,-1 5-1 16,0 0 1 0,3 3-1-16,3 3 0 0,0-1 2 15,3 1-3-15,3-4 0 16,0-2-1-16,3 1 0 16,0-6-5-16,0-3 0 15,3-3-17-15,0-2-7 16,0 0-30-16,0-5-55 15,0-3 20-15</inkml:trace>
  <inkml:trace contextRef="#ctx0" brushRef="#br0" timeOffset="109778.2001">13522 7697 256 0,'3'-6'96'0,"-3"4"-75"0,6 7-12 16,-3 3-9-16,3 3-9 0,0 2 3 16,0 3 2-16,-1 5-1 15,-2 3 4-15,0 2 0 0,-3 1 1 16,0 2 2-16,0-3 3 0,0-2 2 16,0-3 1-16,0-2 0 15,0-6 2-15,0-3 1 16,0-2 1-16,0-2 0 15,0-6 2-15,-3-3-7 16,0-2-4 0,3-6-5-16,0-2-1 0,3-3-3 15,0-5 1-15,3 0-2 16,0 0 2 0,3-3 1-16,3 0-1 15,3 0 4-15,0-2 0 0,3-1-2 16,0 6 2-16,0 3 3 15,-1 4 3-15,1 4-4 16,-3 4-1-16,0 6-2 16,0 6 0-16,-3 4 0 15,0 4 0-15,-3 1 4 0,0 4 1 16,-3 2-4-16,-1 0 1 16,1 0-2-16,-3 1 0 15,0-4 4-15,0-2 1 16,0-3-1-1,0-2 1-15,0-3-2 16,0-3-1-16,0-2-2 0,3-6 1 16,0-2 1-1,3-6 2-15,0-2-1 0,0-3-1 16,3-2-2 0,0-1-1-16,0-2 2 0,0 0 0 15,-1 0 1-15,1 2 0 16,0 0 0-16,0 4 0 15,0 1 0-15,0 4 2 16,0 5-3-16,0 2-2 0,0 6 4 16,-3 2 1-1,0 8 0-15,0 3-2 16,-4 5-2-16,1 3-1 0,0 2 2 16,0 1 0-16,-3-1-4 15,3 1 1-15,0-3 4 16,0-3 4-16,0-3-1 15,0-2 0-15,0-3-3 16,3-2-1 0,0-3 1-16,3-6 2 0,0-4-8 15,3-3-3-15,-1-6-4 16,4-2-2 0,0-3 3-16,0-3 5 15,3-2 4-15,-3 0 4 0,0 2-2 0,-1-4-2 16,1 1 2-1,0 1 0-15,-3-2-2 0,-6 1 2 16,0 4 3-16,-3 2 1 16,0 3-1-16,-3 2 1 15,-3 3-2-15,0 6 2 16,0 2-4-16,-6 8-2 16,0-1 4-16,0 7 1 15,0 2 0 1,0 5 1-16,3 3 0 0,0 2 1 15,6 0-5-15,3 1-1 0,3-3 3 16,0 0 3-16,6-6 5 16,3-2 2-1,2-5-3-15,4-4-3 16,0-1-5-16,0-6 0 0,0-6 2 16,0-1 3-1,-4-4-2-15,-2-5 0 0,-6-2-1 16,-3-1-2-16,-6-2 1 15,-3-3-1-15,-6-2 0 16,-3-1 2-16,0 1-3 16,-3-1-2-16,0 3-7 15,0 3-2-15,1 3-4 16,-1 4-1-16,-3 7-17 16,3 4-7-16,0 3-48 15</inkml:trace>
  <inkml:trace contextRef="#ctx0" brushRef="#br0" timeOffset="111747.6367">16754 7234 216 0,'3'13'82'0,"-3"-5"-64"0,3 13-4 0,0-8-8 15,0 3-6 1,0 0 2-16,0-3-6 0,0 0-1 16,-3-2 2-16,0-3 3 0,0-3 3 15,0-5-1-15,0-5 1 16,0-6-2-16,-3-4-1 16,-3-7 3-16,0-1 2 15,-3-7 0 1,0-1 2-16,-2-4-4 0,-4 1 0 15,-3 2-3-15,0 0-1 16,-3 6-1-16,-3 5 0 16,-6 0 2-16,1 5 0 0,-4 3-3 15,-3 5 2 1,-2 5-1-16,2 6 0 16,-3 5 2-16,3 7 0 0,4 9 0 15,-1 8 2-15,3 8-3 16,3 10 0-16,4 5 1 15,2 4 2-15,6 2 1 16,3 2 3-16,6 3 1 16,6-2 1-16,6-1-2 15,6-7 1-15,6-3 0 16,9-6 3-16,5-4-3 16,7-6 1-16,3-6-5 0,5-7 0 15,7-8-1-15,8-8 1 16,1-11-4-1,-1-5 0-15,1-5-1 16,2-8 0-16,-2-5-5 0,-1-11-3 16,-2-6 8-1,-4-7 3-15,-5-8-5 0,-6 0-1 16,-7-9-5-16,-5-1 1 16,-6-1 0-16,-6 3 1 15,-6 2 2-15,-3 6 4 16,-4 5 1-16,-2 11 1 15,-3 7 0 1,-3 4 2-16,0 7-1 0,0 8-1 16,-3 5 1-16,0 9-1 0,-2 7 0 15,-1 8 0 1,3 14 2-16,-3 10 3 0,3 10 0 16,3 9 0-1,0 2-3-15,0 8 1 16,3 3 4-16,0 0 6 0,0-3-5 15,3-3-2-15,2-4-1 16,1-9 1-16,3-5-3 16,3-5 0-16,0-9-1 15,6-4 1-15,0-9-4 16,6-7 0-16,2-6 1 16,4-5 0-16,3-5-3 0,-1-6 2 15,4-5-1-15,0 1 0 16,0-12 0-16,-4 1-2 15,1-3-2-15,-3-3-1 16,-4-3 6-16,-2 1 2 16,-3 2-2-16,-6 0 1 15,-3 1 0-15,-6 4 0 16,-3 3-3-16,-3 3 2 16,-3 3 1-16,-6 2 2 15,-3 3-3 1,0 5-2-16,-3 2-1 15,0 4 3-15,-3 4 0 0,3 4 1 16,0 4 0-16,0 6 0 16,1 8 2-16,2 5 1 0,0 3-1 15,3 5-2 1,3 0 1-16,3 0 1 0,3-3-1 16,3-2 2-1,3-8 0-15,3-3 1 16,-1-8 0-16,4-2 0 15,3-6 0-15,3-5 2 0,0-5-5 16,0-6-3-16,0-7 3 16,-1-3 1-16,-2-3 0 15,-3-5-2-15,-3-3-2 16,-3 0-1-16,-3 3-1 16,-3-3 0-16,-6 6 0 15,0 2 3-15,-3 3-2 0,-3 2 1 16,-3 6 0-16,0 3-2 15,0 2 0 1,0 5 3-16,3 3 0 16,1 3 1-16,2 5 0 0,3 2 0 15,6 3 0-15,3 3 2 16,2 5-1-16,4 1-1 16,3 1 1-16,3 4 1 15,3-3 3-15,0-3 2 16,3-3-3-1,2 4-1-15,4-9 1 0,3-3 0 0,0-4 0 16,-1-6 0 0,1-3 0-16,0-5 0 15,0-2-5-15,-4-4 1 16,1-2-2-16,-3-2 0 0,-3-3 4 16,-3 0 1-16,-4-3-6 15,-2 5 0-15,0 1-1 16,-3 4 2-1,-3 1-1-15,-3 5 1 0,0 3 0 16,0 2 0-16,-3 6 2 16,0 5 2-16,-3 3-3 15,0 7-2 1,3 3 2-16,0 6 2 0,3 7 0 16,0-2 2-16,3 0-4 15,6-1 0-15,-1-2 3 0,4-5 1 16,3-5-1-16,3-1-2 15,0-4 1-15,3-4-1 16,-1-5-11-16,-2-5-3 16,0-5-35-1,-3-5-13-15,-3-9-36 16</inkml:trace>
  <inkml:trace contextRef="#ctx0" brushRef="#br0" timeOffset="111954.0055">18525 7120 204 0,'3'-13'77'0,"-3"13"-60"0,6 0-91 16,-3 2-45-16</inkml:trace>
  <inkml:trace contextRef="#ctx0" brushRef="#br0" timeOffset="112782.007">18894 7443 244 0,'0'0'93'0,"3"10"-72"0,3 11-8 0,-3-7-8 16,0 7-10-16,-3 3-1 16,0 5 0-16,0-3 2 15,0 3 2-15,3-5 3 0,0-3 2 0,3-5-1 16,0-5-2-16,0-6 5 16,3-8 1-1,0-2-2-15,3-5-1 0,0-6-3 16,3-5-1-16,0-6-1 15,-1-2 0-15,4-3-3 16,0-2-1 0,-3 5-2-16,0 2 0 0,0 3 5 15,0 6 3-15,-3 5-1 16,0 2-2-16,-4 6 2 16,-2 5 0-16,0 5 1 15,-3 8 0-15,0 3 2 16,0 5 1-16,0 3 3 15,0 0 1-15,0 0 1 16,0 0 0-16,0-3 0 16,0-5 0-16,3-3 0 0,0-3 0 15,0-4-2-15,3-4 1 16,0-4-6 0,0-6-1-16,3-5 0 15,-3-3 2-15,3-3-3 0,-1-7-2 16,1 2-1-1,0 0 0-15,0 3 0 0,-3 2 3 16,0 6 0-16,0 3 1 16,0 4-3-16,0 6 2 15,0 8 1-15,0 8 0 16,3 5 0-16,2 8 0 0,4 3 0 16,3 3 0-16,3-6 2 15,6 0 1 1,5-5 1-16,4-1 2 15,3-4 3-15,2-6 5 0,7-5-6 16,0-5 0-16,-1-3-4 16,-2-3-1-16,-3 0-6 15,-4 1 0 1,-5-1-12-16,-6 1-6 16,-6-4-46-16,-10 1-18 15,-5-6-10-15</inkml:trace>
  <inkml:trace contextRef="#ctx0" brushRef="#br0" timeOffset="137114.636">16195 13205 140 0,'-3'16'55'0,"3"-8"-43"0,3 5-3 0,0-5-3 0,0 0-7 16,3 0-2-16,0 0 2 16,3 3 2-16,-1-1 0 15,4 1 10-15,0-1 8 0,0 1 1 16,0 2 0-16,3-2-2 15,0-1-1-15,3 1-1 16,3 0 0-16,2-3-2 16,4-1 1-16,3-1-4 15,3-6-1-15,5 0-2 16,1 0 0-16,3-3-4 16,2-2-1-16,4 0-1 15,6-3 1-15,2 0-2 16,1 0-1-16,-1 2 1 15,4 1-1-15,2 0 4 16,1 0 2-16,-1-1 2 0,-2 1 2 16,2 2-3-16,1 1-2 15,-1-1 0 1,1 0 1-16,2 1-1 0,4-1 0 16,-4 3-3-16,4-3 1 15,-1 3-2 1,-2 0-1-16,2 0 1 15,-2 0-1-15,-4 3 0 16,1 2 0-16,14 1 2 16,-6-1 3-16,-5 3 0 0,2 0 0 15,-2 2-1 1,-4 1 0-16,1 0-2 0,2 2-2 16,-5 0 1-16,-1-2-1 15,1-3 0-15,0-3 0 16,2 0 0-16,4-2 0 0,-1-1 0 15,0-2 0-15,4 0 0 16,-1-2 0-16,4-1-3 16,-1 1 2-16,4 2 3 15,2 0 1-15,0 0-1 16,4 0-2 0,-1 0-2-16,4 0 1 15,2 0 1-15,3-3 2 0,6 0 3 16,7 1 2-16,2-6-3 15,3 2-3 1,3-2 2-16,3 0 2 0,3-2 4 16,-3-1 5-16,3-2-6 15,1 0 0-15,-1 2-4 0,0-2-3 16,-3-3-3-16,-6 3 1 16,-3-3-1-1,-3 0 0-15,-11 0-9 0,-4-5-3 16,-12 3-4-1,-8-1-2-15,-10 3-10 0,-11-2-6 16,-9-1-23-16,-9 6-10 16</inkml:trace>
  <inkml:trace contextRef="#ctx0" brushRef="#br0" timeOffset="138770.8824">10099 14274 236 0,'-15'-5'90'0,"6"0"-70"0,-3-6-3 0,6 6-7 16,-3 0-11-1,-3-3-1-15,-3 0-4 0,-3 0 1 16,-2 2 3-1,-7 1 5-15,-3 0 6 0,-3 0 1 0,-2-3 2 16,-1 2 0-16,-6 1 2 16,-2 0-3-16,-4 2-1 15,-6-2-4-15,1-1 1 16,-1 1-4-16,-2 0-2 16,-1 0 2-1,-2 2 2-15,-4 0-2 0,1 1 0 16,-1-4-1-16,1 1-2 15,-1 0 1-15,-2 0 1 0,2-1-1 16,1-2 2 0,-1 0 2-16,1-2 2 15,-1-1-1-15,1 3-1 0,-1-2-1 16,1 2 2-16,-1 0-3 16,0 0 0-16,1 0 1 15,-1 3 0-15,1-1-5 16,-4 4-1-16,1-1 1 15,2 0 2-15,-2 1 0 16,5 2-1-16,-2 0 1 16,-1 0-1-16,-14 0-3 0,3 2 0 15,2 1 4-15,4 2 1 16,-1-2 0-16,4 0-2 16,-1 2 1-1,1-2-1-15,-1-1 2 16,4 1 1-16,-4-3 1 0,1 0 0 15,-7 3-2-15,4-3 1 16,0 2-2-16,-1-2 2 16,1 3-4-16,-7 2 0 15,1 0 1-15,-1 1 0 16,4-1-3-16,-1 3 2 16,-2 0 1-16,0 0 0 15,-4 0-3-15,4 0 2 16,-4 0 1-16,4 2 2 15,0 1-3-15,-4-1 0 0,4 1 1 16,2-1 2-16,-2 1-1 16,0 2 2-16,-4-2-4 15,4 2 0-15,-1-2 3 16,1 2 1-16,-3-5 1 16,-1 0 2-16,1 0-3 15,-1 0 0 1,4 0 1-16,0-3 2 15,-4 0-3-15,-2-2 0 0,5 2-1 16,1-5-2-16,-3 0 1 16,-1-2-1-16,1-4 0 15,5 1 0-15,-2 0 0 0,0-3 0 16,-4 0 0 0,-2 0 0-16,2-3 0 15,4 1 0-15,3-1 0 0,-13 0 2 16,4 1-3-1,-1-1-2-15,7 1 2 0,-6 2 0 16,-1 2 1-16,-2 1 2 16,0 0-3-16,5 2 0 15,-11 1 1-15,3 2 0 16,-1 0-5-16,4 0-1 16,3-3 9-16,-10 6 5 15,1-1-3-15,-3 1-3 16,2 2-4-16,1 0-1 15,3 1 2-15,-4 2 0 16,-2 0-4 0,15 0-1-16,-1 0-11 0,7-1-3 0,-3 1-10 15,8 0-4 1,4-2-47-16,8-1-20 16,6-2-3-16</inkml:trace>
  <inkml:trace contextRef="#ctx0" brushRef="#br0" timeOffset="153019.2883">17862 13121 192 0,'-12'-37'74'0,"6"21"-58"0,-3-5-26 0,3 13-16 0,0-3-4 15,-3 1 5-15,0-1 4 16,0 0 3-16,0 3 21 16,3 3 9-16,0 2 7 15,6 3 3-15,0 0 1 16,3 6 1-16,0 2-2 15,3 0 1-15,3 0-13 16,0 2 3-16,3-2 1 0,3 3-3 16,0-1 1-16,3 3-5 15,2 3-2-15,1 3-2 16,3-1-3-16,3 1 1 0,0-1-1 16,2 1 0-1,4-1 0-15,3 1 2 16,3-3 1-16,2 0 3 15,4-3 1-15,3-2-1 16,2-3 1-16,7-3-4 16,-1 0 0-16,4-2 3 15,2-1 1-15,7-2-3 0,2 0-3 16,1-2 2-16,5-1 2 16,3-2-2-1,4-3 0-15,-1 0-3 16,3-3-1-16,1 1 1 0,-1-3 0 15,-6 2 2-15,1 0 1 16,-4 1 1-16,-2-1 0 0,-1 1-2 16,-9 2-2-1,-5 0 1-15,-9 2-1 16,-10 1 0-16,-5 2 2 16,-9 1 1-16,-6-1 1 0,-7 1 2 15,-2 2 1-15,-6-3-6 16,-6 3 0-16,-6 3-3 15,-9-1-2-15,-8 3 0 16,-10 3 3-16,-6 3 0 16,-5 0 1-16,-10-1-3 15,-6 1 0-15,-8 2 2 16,-6-2 2-16,-7-1-2 16,-2 6 0-16,-6-3 1 15,-7-2 0 1,1 2-3-16,-6 0 2 0,-3-2-1 15,0-1 0-15,-1 1 2 16,4-3 2-16,-3 0-3 0,9 0 0 16,2-3 1-1,4 0 0-15,6-2 0 16,5 2 2-16,7-2-1 0,8 0-1 16,13-3 1-16,8 0-1 15,9 0-7-15,10-3 0 16,11-2-2-16,12-1 1 15,12-1 2-15,14-1 2 16,16 0-1-16,15 0 4 16,11 0-2-1,15 2 1-15,13 1 0 0,8 5-2 16,9 3 3-16,9 2 0 0,6 3-2 31,-3 3 2-31,6-1 5 0,-3 1 2 16,0 2 2-16,-9 0 0 0,-6-2-2 15,-9-3 1-15,-14 0-4 16,-13-3-2-16,-17-2-3 16,-13-1-1-16,-14 1-14 15,-15-3-4-15,-15-3-29 16,-15-2-10-16,-18-3-35 16</inkml:trace>
  <inkml:trace contextRef="#ctx0" brushRef="#br0" timeOffset="154722.4429">10066 16177 260 0,'0'-3'96'0,"0"0"-75"0,6 1-8 0,-3-1-7 16,3-5-6-16,9-5 0 0,3-6-3 15,8-7 2-15,4-3 1 16,6-6 0-16,3 1 2 0,2-6-1 16,1-2 2-16,0 0-2 15,-1-1-1-15,-2-2 1 16,3-2-1-16,-4 2 6 15,-2 2 4-15,-3 6-3 16,-3 0 1-16,-4 6-5 16,-2 1 0-16,-6 7-1 15,-6 4-2-15,-3 6-2 16,0 2 1 0,-3 3-4-16,-3 3 1 15,-3 5-5-15,-3 5 1 0,-3 6 2 16,0 2 3-16,-3 3 2 15,0 5 1-15,0 6 0 16,3 2 0-16,0 3 0 16,0 2 2-16,0 0 1 15,3 1 3-15,3-1-1 0,0-2 0 16,0 0-3-16,3-9-2 16,0 1 1-16,3-5 1 15,0-3-1-15,3-3-1 16,0-3 1-16,3-2-1 15,0-5 2-15,3-3 3 16,3-5-4-16,2-6-1 16,1-7 2-16,0-6 1 15,-3-3-4-15,3-4 1 16,-3-6 0-16,-1 0 2 0,1-1-1 16,-3 1-1-1,0 0 1-15,0-2-1 16,-3 2 0-16,0 2 0 15,-3 6 0-15,-3 3 0 0,0 5 0 16,-3 2 0 0,0 3 0-16,0 3 0 15,-3 2 0-15,0 3 0 0,0 3 0 16,-3 2 0-16,3 3 0 16,-3 6 0-16,0 4-3 15,3 9 2-15,0 5 1 16,0 2 0-16,0 3 0 15,0 6 2-15,0 4-1 16,-3 6-1-16,0 0 1 16,3 6 1-16,-3-4-1 0,3 1 2 15,0-3-4-15,0 0 0 16,0-3 3-16,3-2 1 16,0-6-6-16,0-2 0 15,3-6-8 1,0-4-3-16,2-7-10 0,1-4-3 15,3-6-27 1,0-5-10-16,3-2-22 16</inkml:trace>
  <inkml:trace contextRef="#ctx0" brushRef="#br0" timeOffset="156005.0169">10203 17658 252 0,'-3'8'96'0,"3"-8"-75"0,3 3-3 16,-3-3-6-16,3 0-9 16,3-3-2-16,3-5 4 15,3 0 4-15,3-5-5 16,2-3 2-16,4-5 4 0,3-3 0 16,0-7 2-16,3-4-4 15,2-2 0-15,1-3-5 0,0-2 0 16,0-3-1-16,-1 0-2 15,-5 11 1-15,6-11-1 16,-3 2-3-16,0 4 2 16,-7 4 1-16,-2 6 2 15,-3 5-6-15,-3 1 1 16,-3 7-1-16,-3 2 2 16,-3 7-1-16,0 1-1 15,-3 4-2-15,0 4-1 16,-3 9 1-16,-3 5 4 0,0 8 1 15,0-1 1 1,-3 4 0-16,3 2 2 0,0 5 1 16,0 1 3-16,3-4-1 15,3-1 2 1,0-1-6-16,3-6-3 16,3-4 1-16,3-3 2 0,3-6-2 15,0-2 0 1,3-5 1-16,3-6 2 0,6-5 1 15,-1-5 1-15,4-5-2 16,0-6-2-16,0-3 1 16,3-2-1-16,-1-2-3 0,-2-4 0 15,0 1-1-15,-3-1 0 16,0 4-2 0,-4-1 1-16,-2-3 1 15,0 9 2-15,-3 2 1 0,-6 6 1 16,0 4 0-16,-3 4 2 15,-3 2-1-15,0 3 2 16,-3 5-4-16,0 5 0 16,-3 8 1-16,0 3 2 15,0 8-1-15,0 5 2 16,0 5-2-16,0 9-1 16,0 2-2-1,0 5 1-15,3 3 1 0,3-3 2 16,0 3-1-16,0-3 2 15,3-2-4-15,0-3 0 16,0 0 3-16,3-3 1 16,3-2-4-16,2-6-1 15,1-2-19-15,3 0-9 0,3-8-88 16</inkml:trace>
  <inkml:trace contextRef="#ctx0" brushRef="#br0" timeOffset="164397.6485">11450 15679 248 0,'-6'0'93'0,"3"0"-72"0,0 0-6 0,3 0-8 15,0 0-10-15,0 0 0 16,-3 0 2-16,3-2 2 15,0-4 0-15,3 1 2 0,3 0 2 16,0-1 0-16,3-2 2 16,3 3-2-16,3 0 2 15,3 0-2-15,3-1 0 16,-1 4-3-16,4-1-2 16,3 0 1-16,0 3 1 15,2-2 1-15,1-1 3 16,3 0-3-16,3 1 0 15,-1-1-1-15,4-2-2 0,-3 2 3 16,0 1 0 0,-7-1-4-1,1 0 1-15,-3 3-11 0,-6 0-5 16,-3 0-41-16,-7 3-15 0,-2 2-27 31</inkml:trace>
  <inkml:trace contextRef="#ctx0" brushRef="#br0" timeOffset="165044.4582">11483 15994 260 0,'-3'-5'99'0,"0"2"-77"0,0-2-2 0,3 2-4 0,0 1-19 15,0-1-2 1,0 0-7-16,0 1 0 0,3-1 6 15,0 0-1-15,3 3 2 0,0 0 1 16,3-2-1-16,0-1 10 16,3 0 4-16,2 1 2 15,4-1 1-15,3 0-2 16,3 1-1-16,6-4-3 16,-1 1 1-16,4 0-4 15,3 0 0-15,0-1-1 16,-1 1-2-16,-2 2 1 15,0 3-1-15,-3 0-3 16,-1 0 2-16,-2 3 1 16,0 0 2-16,0-1-3 15,-6-2 0-15,-1 0-1 0,-2 3 0 16,-3-3 0 0,-3 3-2-16,0-1-22 0,-3 1-10 15,0 2-72 1</inkml:trace>
  <inkml:trace contextRef="#ctx0" brushRef="#br0" timeOffset="165794.145">12611 15388 312 0,'-3'-13'115'0,"0"5"-89"0,0-8-17 0,-3 11-11 16,0 0-12-16,-3-3-1 15,-6 0-1-15,-3 0 2 16,-5 2 8-1,-4 4 1-15,0-1 3 0,-3 3 0 0,1 0 0 16,2 3 6-16,3-1 5 16,6 1-5-16,3 0-2 15,6 2-4 1,6 3 4-16,9 0 0 0,3 2 0 16,6 1 1-16,6 5-4 15,9 0 0-15,2 0 1 16,4 0 2-16,6-1-1 15,2 1 2 1,1 0-2-16,-3 0 2 16,-4 0-2-16,-2 0-1 0,-3 2 1 15,-6-2 1-15,-6 0-1 16,-4 0 2-16,-8-3-4 16,-3 0 0-1,-9 1-1-15,-3-1 0 0,-6-3-3 16,-2-2-1-16,-4 0 0 15,-3-2 2-15,0-4-1 16,0-2 4-16,0-2-5 16,1-1 0-16,2 0 0 15,3 1 4-15,0-1-6 0,3 0-2 16,3 1-10 0,0-1-2-16,0 0-24 0,3 1-8 15,0-1-18 1</inkml:trace>
  <inkml:trace contextRef="#ctx0" brushRef="#br0" timeOffset="166222.1294">12403 15094 276 0,'-3'0'104'0,"3"-2"-81"0,3 4-8 16,-3 4-11-16,3 4-10 15,3 6-1-15,-1 8 6 0,4 2 2 16,3 6 1 0,0 3-2-16,3 4 1 0,-3 4-1 0,0-1 2 15,0 0-1-15,0 3 2 16,-3 0-2-16,0-2 2 16,2-1-2-1,1-2-1-15,0-3 1 0,0-6 1 16,0-1-17-16,0-7-4 15,0 1-31-15,0-8-12 16,-3 0-32 0</inkml:trace>
  <inkml:trace contextRef="#ctx0" brushRef="#br0" timeOffset="167072.014">12608 15100 228 0,'-3'-3'85'0,"3"3"-66"0,0 0 1 16,0 0-4-16,0 0-11 0,0 3-3 15,3 2-1 1,0 6-1-16,0 5 0 0,0 10-3 0,0 3 0 16,0 5 2-16,0 1 0 15,0 5 1-15,0-1 0 0,0 1 0 16,0-3 0 0,3 0 0-16,0 0 0 15,0-3-3-15,3 1 0 16,-1-1-18-16,1-5-9 15,0 0-64-15</inkml:trace>
  <inkml:trace contextRef="#ctx0" brushRef="#br0" timeOffset="167750.8128">13060 15351 252 0,'6'0'96'0,"3"0"-75"0,12 0-5 0,-12 0-9 15,6 0-7-15,3 0 0 0,3 0-3 16,-1-3 2 0,4 1 1-16,0-1 0 0,0-2 2 0,0 0-1 15,0-1-1-15,-4 1 1 16,-2-3 1-16,-3 3-1 16,0 0 2-16,-3-1 0 15,-3 4 1-15,-3-1-5 16,0 3 1-16,-3 5-2 15,-3 3-2-15,-3 3 3 16,-3 5 0-16,-3 7-2 16,0 4 0-16,-3 5 4 15,0 5 1-15,-3 5-3 16,0 3 1-16,3 3 2 16,1 5 1-16,2 2-1 15,-3 1 1-15,6 2-2 16,0-5 2-16,3 2-2 15,0-2 2-15,0 0-4 16,3-3 0-16,0-5-10 0,3-5-5 16,0-8-41-16,0-6-17 15,0-10-15 1</inkml:trace>
  <inkml:trace contextRef="#ctx0" brushRef="#br0" timeOffset="168046.019">12983 15809 316 0,'0'0'118'0,"0"0"-92"0,6 0-9 0,0 3-10 16,9-3-7-16,6 2 0 0,11-2-3 16,7 3 2-16,12-6 1 15,5 1-3-15,4-1 2 0,5 0-6 0,-5-5-3 16,-4 0-3-16,1-2-2 16,-4-6-21-16,-5-3-9 15,0-2-62 1</inkml:trace>
  <inkml:trace contextRef="#ctx0" brushRef="#br0" timeOffset="168649.0393">13924 15259 296 0,'-24'10'110'0,"12"1"-86"0,-15 5-9 0,12-6-10 16,-3 3-13-16,-5 6-2 0,-4 2 2 15,0 3 3 1,3 0 3-16,3-1-4 0,6 1 0 0,7 3 3 16,8 2 1-16,8 0 4 15,13 3 3-15,12 2 0 16,9 3 2-16,2 3-2 15,7 2 2-15,3 3-2 16,-1-2 2-16,-2-4-4 16,-4 1 0-16,-2 0-3 15,-9-1-3-15,-10-2 2 16,-8 0 2-16,-9-5-2 0,-9-3 0 16,-9 0 1-1,-9-5 0-15,-8-3 0 16,-7-2 0-16,-6-6 0 15,-2-5 0-15,-1 0 6 0,3-8 4 16,3-5-1-16,7-3 0 16,5-6-3-16,6-7 1 15,12-5-6-15,6-9-1 16,12-4-2-16,6-1 0 16,6-5 2-1,5-5 0-15,1 0 2 0,3-3 1 16,0 0 3-16,-4-3 3 15,-5 3 0-15,-3 0 0 16,-3 3-5-16,-6 5-3 16,0 3 0-16,-6 2-1 15,-6 6-9-15,0 2-4 16,-6 3-15-16,-3 5-8 0,-6 8-95 16</inkml:trace>
  <inkml:trace contextRef="#ctx0" brushRef="#br0" timeOffset="182654.0146">1761 12470 100 0,'-9'-8'38'0,"9"5"-29"0,0-2-10 15,0 2-3-15,0 1-7 0,0-1 2 16,0-2 5-16,0 2 2 16,0 0 10-16,-3-2 7 15,3 2 6 1,0 1 2-16,-3-1-8 0,3 3-4 15,0 0-9-15,0-2-1 16,3-1 1-16,0 0 1 16,0 1-1-16,0-4 3 0,0 1 1 15,3 0 4-15,0-3 4 16,0 0-6-16,3 0-2 16,0-3-3-16,6 3-3 15,-6 0 1-15,3 3 1 16,-3 3-3-16,6-1 0 15,-3 3 1-15,2 0 0 16,1 0 0 0,3 3 0-16,-3-3 2 0,0 0 1 15,3 0-1-15,-3-3 1 16,0 0-4-16,-1-2 0 0,4 0 1 16,-3-1 2-1,0 1 1-15,3 0 1 16,0 2-5-16,0 0 1 0,2 3 0 15,-2 3 2-15,-3 2 1 16,3 1 1-16,3 2 0 16,-3 0 0-16,3 0-2 15,-7-3-2-15,7 0 1 16,0-2 1-16,0-1 1 16,6-2 1-16,-6-2-5 15,2-1-1-15,1 0 3 16,0 1 1-16,0 2 0 15,0 0 1-15,2 2-4 0,1 4-2 16,3-1 2 0,0 0 0-16,6 3 1 0,-1-2 0 15,-2-1 0-15,3-3 0 16,2-2 0 0,-2-2 2-16,3-6-1 0,2-3-1 15,4-2-2-15,6 3 1 16,-7-4 3-16,7 4 1 15,-9 2-4-15,-1 0 1 16,1 5 4-16,0 3 2 16,2 3 0-16,-8 2 1 15,3 3-4-15,-1 3-2 16,1-1 0-16,3-2-1 16,-1 0 0-16,-2-5 2 0,6-3-3 15,-7-3 0-15,10-2 1 16,-3 0 0-16,2-1-3 15,-2-2 2 1,0 3 1-16,-1 0 2 16,-5-1-1-16,3 4-1 0,-1 2 1 15,4 2-1-15,6 4 0 16,-7 2 2-16,10 0-3 16,-7 0 0-16,4-3-1 15,0-3 0-15,2-2 0 16,1-2 0-16,2-1 2 15,1 1 0-15,2-1 0 16,-8 0 0-16,3 3 0 16,-4 0 2-16,1 6-1 15,-6 4-1-15,2 3 3 16,1 3 0-16,-4 3-1 0,4-1-2 16,-3 3 3-16,11 3 0 15,-2-5-4 1,-1-3 1-16,1-6 0 0,3-4 0 15,2-6-3-15,-2-3 2 16,-4-2 1-16,1-1 0 16,-4 1 0-1,1 2 0-15,0 3 2 0,-1 0 1 0,-2 6 1 16,-4 2 0 0,1 2 0-16,-3 3 0 15,-1 1-2-15,1-1-2 0,0-3 1 31,-1 1-1-31,4-6 0 0,0-5 0 16,2-2-3-16,-2-4 2 16,-3-2-1-16,-1 3 0 0,-2 0 2 15,0 0 2-15,-4 2-1 16,1 0-1-16,0 3 1 16,3 3 1-16,2 5-3 15,-2 2 0-15,0 1 1 16,-1 0 2-16,4-3-1 15,6-3 2-15,-1-3-4 16,4-4 0-16,2-9 1 16,4-2 0-16,3-6 0 15,2 1 0-15,1-6 0 0,-1 0 0 16,1 1 0 0,-1 1 0-16,-5 4 0 0,-1 2 2 15,1 3 1-15,-1 5 1 16,-2 2-2-16,2 4 1 15,-2 2-4-15,-3 0 0 16,2 0 1-16,1 2 0 16,-1-2 2-16,4-2 1 15,-1-1-4-15,1-2 1 16,3-6-2-16,-1-2 0 16,1-3 2-16,-4 0 2 15,1 3-1-15,-1 5-1 16,-2 0 1-16,-1 3-1 15,1 2 0-15,0 3 0 0,-1 3-3 16,1 5 2-16,-1 2 1 16,4 6 2-16,-1 0-3 15,-2-3 0-15,0 1 1 16,-1-4 0-16,4-2-3 16,-1-3 2-16,4-2-1 15,2-3 0-15,-2-3 4 16,-1 1 1-16,1-1-4 15,2 3 1-15,-2 3 0 0,-1 5 0 16,1 2 0 0,-3 4 2-16,-4 1-1 15,7 4-1-15,-4 2 1 16,1 0-1-16,-4 1 0 0,4-4 0 16,-1 1 0-16,-2-4 0 15,3-7 0 1,-1-2 2-16,1-4-1 15,-1-2-1-15,1-2-2 0,-1 2 1 16,-5-3 1 0,0 0 0-16,-4 3 2 0,1 3 1 15,-1 5-1-15,1 3-2 16,-3 4 3-16,-1 1 2 16,-2 3-2-16,0-1 0 0,-1 1-1 15,1-1-2 1,0-4 1-16,-1-1 1 15,1-5-3 1,0-3 0-16,-1-5 1 0,4-5 2 16,3-3-1-16,-4-5 2 0,1-3-2 15,-3 2-1-15,-1-1-2 16,-2 4 1-16,0 0 1 16,-4 6 0-16,1 0 0 15,0 2 0-15,-3 3 0 16,-1 0 2-1,1 0-3-15,0 0 0 0,0-2 3 16,2-1 1-16,4-5-4 16,0 0 1-16,-1-10-2 0,4-1-2 15,3 0 0 1,-1-2 3-16,1 0 0 16,0 0 1-16,-4 0-3 0,1 0 2 15,0 2 1-15,-1 6 0 16,-2 2 0-16,0 3 2 15,-1 6-1-15,1-1-1 16,0 3 1-16,0 3 1 16,-1-1-1-16,1 1-1 15,0-3 1-15,-1-3-1 16,1-2 0-16,3-3 0 16,-1-2-3-16,4-4 0 15,3-2-1-15,-4 1 0 0,-2-1 5 16,0 2 1-1,-1 4 0-15,-2 2 1 0,-3 3-4 16,-4 5 0-16,1 2-1 16,0 4 0-16,0 2 2 15,-4-1 0 1,1 1 0-16,0 0 0 0,0-2 0 16,0-1 2-16,-1-2-1 15,4-1 2-15,0-2-4 16,-1 0 0-16,1-2 3 15,3-1 1-15,0 0-4 16,-4 1-1-16,1-1 1 16,0 3 0-16,0 3 3 0,-1 5 3 15,1 0-2 1,0 2 0-16,0 3-3 16,-1 1-3-16,4-1 2 0,-3-3 0 15,3-2 3 1,-1 0 1-16,4-5-6 15,3-3-2-15,-1-5-3 0,4-3 2 16,0 0 2 0,2 0 2-16,-2-3 1 0,2 1 1 15,-2-1 0-15,3 3 2 16,-1 3 1-16,1 5 3 16,0 5 1-16,-4 3 3 15,1 3-7-15,3 2-2 0,-1 3 1 16,1 2 1-1,-1-2-4-15,1 0 1 16,6-5 0-16,-4-3 0 0,1-6 0 16,-1-2 2-16,4-5-3 15,0 0 0-15,2-6 1 16,1-2 0-16,-1 0 0 16,-2-1 0-1,2 1 0-15,1-3 0 0,2 3 0 16,1 2 2-16,0 3-1 15,-4 6-1 1,1 2-2-16,-4 2 1 0,1 1 1 16,5 0 0-16,-2-3 0 15,2 0 2-15,1 0-3 0,-3-3 0 16,-1-2-1-16,1-3 0 16,-1-3 4-1,1-2 1-15,-1 0 1 0,1 5 0 16,-4 0-2-16,-2 0-2 15,0 3-2 1,-4-1 1-16,-2 4 3 16,0 2 3-16,-4 2-2 0,-2 4 0 15,0 2 1-15,-4 2 0 16,1 1-2-16,-3-1-2 16,0 1 1-16,-4-3-1 15,1-3 0 1,0 1 0-16,0-6-3 0,-1 0 2 15,1-3 1-15,0 0 0 16,-3 1 0-16,-1 2 0 16,-2 0 0-16,0 2 2 0,0 4-1 15,0 1 2 1,-3 1-4-16,2 0 0 0,1 0 1 16,3 0 0-16,0-3 0 15,3-2 2-15,-1-3-3 16,7-3 0-16,3-2-1 15,-1-3 0-15,4 0 2 16,0 0 0-16,-1 0 0 16,7 1 0-16,0-1 2 15,2 2 1 1,1 4 1-16,5 2 2 0,-2 5-1 0,3 3 0 16,-1 0-1-1,1 0 2-15,5 0-5 0,1 0-3 16,2-3 1-16,4 0 0 15,-1-5 1 1,4-2 0-16,5-6 0 0,0 0 0 16,1 0 0-1,2-3 2-15,3-2-1 0,7 2-1 16,-4 3-2-16,0 0 1 16,1 3 3-16,-1 0 1 15,3 2-4-15,-2 3 1 16,-1 3-5-16,0 0-1 15,4-1 0-15,-4 3 2 16,-3-2-1-16,4 0 4 0,-4-3 0 16,0 2 1-16,1 1 0 15,-4 2 2 1,3-2-1-16,4 0-1 0,2-1 1 16,-3 1-1-16,3 0-3 15,4-3 2-15,-1 0-1 16,3 0 0-1,1 0 0-15,2-3 0 16,3 0 0-16,0 3-2 0,0 0 0 16,4 0 3-16,-4 0 0 15,0 0 1-15,0 0-3 16,0 0 0-16,4 0 4 16,-10 0 1-16,-3 0 0 15,0-2-2-15,1-4 1 0,-4 4 1 16,-6-1-1-16,-2 0 2 15,-7-2-4-15,-3 0 0 16,-2 0 3-16,-4-1 1 16,-5 1-4-16,-3 0 1 15,-10-3-2-15,1 0 0 16,-7-3 2-16,-5-2 0 0,-3 0 0 31,-9-3 2-31,-3 0-3 0,-7-3 0 16,-2-2-1-16,-6-3-2 15,0-5 0-15,-3 0 0 16,0-2 0-16,-3 1 3 16,0 1-2-16,0 0 1 15,0 5 2-15,0 3 2 0,-3 0-1 16,0 3 2-16,0 2-4 16,-3-3 0-16,0 1 1 15,-3-4 0-15,0 1 0 16,-2-2 0-16,-1-1 0 15,-3-3 2-15,0 3-1 16,0-2 2-16,-3-1-2 16,-3 1-1-16,-2-3 1 15,-4 2 1-15,-3 1-1 16,-6 0-1-16,-2-1-2 16,-10 1 1-1,-3-1 1-15,-2 1 2 0,-7-1-3 16,-8-2-2-16,-7 3 2 15,-5-1 2-15,0 3-2 0,-10-2 0 16,-2 2 1 0,-6 0 0-16,-3 1 0 0,-7-1 0 15,-8 5 0 1,3-2 2-16,-6 0-1 0,-3 5-1 16,0-3 1-16,-3 1-1 15,0 2 0-15,0-2 0 16,0 2 0-16,-3 0 0 0,0 0 0 15,6 0 2 1,0 0-1-16,-3 0-1 16,6 6 3-16,-3-1 0 0,3-2-1 15,3 2-2-15,-6 1-2 32,3 2 1-32,0-3 1 0,0 3 2 0,-1 0-1 15,1 0 2 1,-3 0-2-16,0 3-1 0,0 3 1 15,-3 2-1 1,3 2 0-16,0 1 0 0,0 2 0 16,3 3 0-16,3 3 0 15,3-1 2-15,6 3-1 16,0 6 2-16,-1-1 0 16,10 4 3-16,3 4-3 15,6 1 0-15,2 2-1 0,4 0 1 16,6 5-2-16,5 1-1 15,4 2-2 1,5 2 1-16,7 4 1 16,5-1 2-16,6 0-1 0,7 1 2 15,2 4-4 1,3-2 0-16,9 3 1 0,7 2 2 16,2 3-3-16,6 0 0 15,9 3 1 1,3-4 0-16,6-1-3 15,8-1 0-15,10 0 2 0,9 1 0 16,6-6 1-16,5 2 0 16,10-2 2-16,5 0 1 15,4-3-4-15,5 1 1 0,4-4-2 16,2 1 0 0,6-3 4-16,4 0 1 0,-1 0-4 15,3-2-1-15,4-4 1 16,-1-1 2-16,6-1 0 15,-3-3 2-15,1 1-2 16,2-4-1-16,3-1 1 16,3 1-1-16,0-4 0 15,1-1 0-15,2 1 0 16,3-6 2 0,3 0-3-16,-3 1 0 15,0-1 1-15,6-3 2 0,0 1 1 16,1-3 1-16,-34-3-2 15,48-2-2-15,-3 0 1 16,0-3-1-16,0 0 2 16,-6 2 1-16,0-2-4 0,0 0 1 15,-3 0 2-15,-3 0 1 16,0-2-1-16,3-1-2 16,-3 0-2-16,-3-5 1 15,4 0 1-15,-1 0 2 16,0 0-1-16,0-5-1 15,3 3-2-15,-3-4 1 16,0-1 1-16,3-1 0 0,-6-3-3 16,0 3 2-1,0-8 1 1,1 6 0-16,-10-3-3 0,-9 0 2 0,-6-1 1 16,-11-1 2-1,-7-4-1-15,-8-5-1 16,-7-2 1-16,-8-3-1 0,-1-3 0 15,-8-5 0-15,-3-2 0 16,-3-6 0-16,-1-3 0 16,-5 1 2-16,0 2-3 15,-6-3 0-15,-3 3 1 16,-7 0 0-16,-2 3-5 16,-6-3 1-16,-12 0 2 15,-5 0 1-15,-10 0-4 16,-9-2 1-16,-9-3-3 15,-8-1 2-15,-10-1 1 16,-8-4 2-16,-4 3 1 16,-5 3 1-16,-6 5 0 0,-7-2 0 15,-2 2 0 1,-6 2 2-16,-6 1-3 0,-4 2 0 16,-2 1 1-16,-3 2 0 15,-9 8-3-15,3-6 2 16,-3 6 1-16,-3 0 2 15,3 0-1-15,-3 3 2 16,-3 0-4-16,3 2 0 16,3 0 1-16,-3 0 2 15,3 6-1-15,6-3 2 16,0 2-2-16,0 9-1 0,0 2 1 16,-1 3 1-1,1 5-3-15,-6 8 0 16,-3 0 1-16,0 8 2 0,3 2-3 15,3 3 0-15,0 3 1 16,3 5 0-16,3 1 0 16,6 4 2-16,0 3-1 15,-4 0-1-15,10 6 1 16,0 2-1-16,0-3 0 16,3 6 0-16,-1 2 0 15,-2 6 0-15,0 2 0 16,-3 0 2-16,0 3-1 15,2 0-1-15,-2 0 1 0,9 0-1 16,-3 3-3 0,6 2 0-16,2 0 2 15,4 0 2-15,9 0 0 16,2 1 2-16,4-6-4 0,5 2-2 16,4 1 2-16,2-3 0 15,7 2 1-15,5-2 2 16,3-3-1-16,7-2 2 15,5-3-4-15,6 0-2 16,6-3-1-16,6-5 3 16,3 3-2-16,6-6 1 15,9 1 0 1,3-1 0-16,6-2 2 16,6 0 0-16,6-3-3 0,6 0 2 0,5 3-1 15,7-1 0 1,6 1 0-16,2 0 0 15,4 2 2-15,2 1 0 16,4-4 0-16,3 1 2 0,-1-3-1 16,7 3 2-16,-1-6-2 15,3-2 2-15,4-3-2 16,-1 1 2 0,7-7 0-16,2-4 3 0,3-3-1 15,4 0 0-15,-4 0-3 16,3-3 1-16,3-5-2 15,1 0-1 1,5 0 1-16,0-2-1 0,3-6 0 0,1 2 2 16,2-4-1-16,-3 2-1 15,3-5 1 1,-3-1 1-16,1-2-3 16,-1 3 0-16,3 0 3 0,-3 2 1 15,3 1-1-15,-2 2 1 16,-1 0-2-16,-3 3-1 15,-3-3-2-15,3 5 1 16,-2-2 1-16,-1 0 0 16,0-1 0-16,-3 4 2 15,4-1-3-15,-1 0 0 16,-3-2 1-16,0 2 2 16,4 1-3-16,-1-1 0 15,3 0 1-15,-6 3 2 0,4 0-3 16,-4 0 0-16,3 0 1 15,-2 0 0-15,-4 0-3 16,3 0 0-16,-3 0 2 16,-2 0 2-1,-7-2 0-15,3-1 2 16,4-2-4-16,-4 0 0 0,-3-6-1 16,-2 0 0-16,-1 1 0 15,4-3-2-15,-4-3-2 16,-3-3-1-16,-2 3-1 0,-4-5 0 15,1 0 2-15,-7-3 4 16,-2-2 1 0,-4-3 1-16,-2-1-3 15,0-4 2-15,-7 0-4 0,-2-1-1 16,-1-2 0-16,-5 3 2 16,-6-1 2-16,-6 1 1 15,-6 0 1-15,-4-1 2 16,-5 1 1-16,-3-3 1 15,-3 0 0-15,-3 0 0 16,-6 0-2-16,-3 0 1 16,-6-3-4-16,-6 0 0 15,-2 1 1-15,-7-1 0 16,-3-2 0-16,-6-3 0 16,-5 0 0-16,-4-3 2 15,-6-2-3-15,-5 2-2 16,-4 0 2-16,1 1 0 0,-7-1 1 15,-5 1 0-15,-4 2 0 16,-2 0 2-16,-3 2-3 16,-7 4 0-16,-5-1-1 15,-3 3 0-15,-3 0 2 16,-4 2 0-16,-5 6 0 16,0-2 2-16,-3 1-3 15,-3 4-2-15,-3 0 2 0,0-1 0 16,-3 1 1-1,0 2 0-15,2 3 0 0,1 0 0 16,-6-1 2-16,3 4 1 16,0-1-1-1,0 3-2-15,-3 3-2 16,3 3-1-16,0 2 2 0,3 5 2 16,0 3-2-16,-6 3 0 15,0 2 1-15,0 0 2 16,0 6-1-16,0-1-1 15,3 4 1-15,0 2-1 16,2-1-3-16,-2 4 2 16,6 5 3-16,6 2 1 15,3 3-1-15,0 3 1 16,3 2 0-16,5 1 3 16,1 5-5-16,3 5-1 0,2-3 0 15,4 3 0-15,0 2 2 16,5 1 1-16,4 0 1 15,6 2 0-15,2 0-5 16,7 3 1-16,5 0 2 16,7 0 1-16,5 0-1 15,9-3-2-15,3 3 1 16,7 0 1 0,5 3-1-16,6-1 2 0,6 3-2 15,6 1 2-15,6-1-4 16,6 3 0-16,6 2 1 15,3 1 0-15,0 4-5 16,2-1 1-16,1-1 0 0,0-3-1 16,3 1 1-1,0-1 0-15,-4 1-11 16,-2 2-5-16,0-3-55 16,-3 1-66-16,-6-1 34 15</inkml:trace>
  <inkml:trace contextRef="#ctx0" brushRef="#br0" timeOffset="199514.6165">12230 16679 136 0,'-3'-2'52'0,"0"2"-41"0,0-3 4 16,3 3 1-16,-6 0-4 15,3 0 3-15,3 0 3 16,-3-3 3-16,0 3-11 15,3 0 5-15,-3 0 5 0,3 0-5 16,0 0 2-16,0 0-6 16,-3 0 1-16,0-2-9 15,3 2-2-15,0 0 1 16,0 0 3-16,0 0-2 0,0 0 0 16,0 0-1-16,0 0-2 15,0 0 1-15,0 0 1 16,0 0 1-16,-3 2 1 15,3-2 0-15,-3 3 2 16,0-3-3-16,3 0-2 16,-3 3-3-16,0-1 1 15,3-2 1-15,-6 3 0 16,0 0 0-16,0-1 2 16,1 1-1-16,-1 2 2 15,0-2 0-15,0 2 3 16,0 0-3-16,0 1-2 0,-3-1 0 15,-3 3 1-15,0 0-1 16,-3 2-1 0,0 1 1-16,0 2-1 15,-3 3 0 1,-2 0 2-16,-1 3-3 0,-3 2 0 0,0 0 1 16,0 0 2-16,4 0-1 15,-1 0-1-15,0 1-2 16,0 1 1-1,0 4-1-15,0-1 0 0,1 6 4 16,-1-5 1 0,0-1 1-16,0 0 0 0,3-2 0 15,0 0 0-15,6-5 0 16,-2 2 0-16,2-3-2 16,0 1-2-16,0-1-2 15,0-2-1-15,0 0 2 16,3-3 2-16,0 1 0 15,3-4-1-15,0-2 1 0,3-3-1 16,0 1 2-16,0-1 1 16,3-2-4-16,0-3-1 15,0 0 3 1,0 0 3-16,0 0-6 16,0 0 0-16,0 2 0 0,0-2 1 15,0 0 1-15,0 0 0 16,0 0 0-16,0 0 2 15,0 0-1-15,0 0-1 16,0 0 1-16,0 0-1 16,0 0 0-16,0 0 0 0,0 0-3 15,0 0 2 1,0 0 1-16,0 0 2 0,0 0-3 16,0 0 0-16,0 0 3 15,0 0 1-15,0 0-4 16,0 0 1-16,0 0 0 15,0 0 0-15,0 3-3 16,3-1 2-16,0-2 1 16,3 0 2-16,0 0-1 15,3 3-1-15,0 0-2 16,3-1 1-16,3-2 1 16,0 3 2-16,3 2-3 15,-1-2 0-15,1 2 3 16,3 1 3-16,0-1-2 15,3 0 0-15,0 0-1 0,2 1 1 16,1-4-2-16,0 4-1 16,0-1 1-16,-3 0 1 15,-1 1 1-15,-2 1 1 16,0 1 0-16,0 0 0 16,-3 0-5-16,0 0 1 15,-1-2 0-15,-2 1 2 16,0-1-3-16,0-1 0 15,-3 0 1-15,0 1 2 16,0-4-3-16,0 1 0 16,0 0 1-1,0-1 2-15,-1 1-3 0,1 0 0 16,0-1 1-16,0 3 2 16,3-2-3-16,-3 2 0 0,0-2 1 15,0 2 0 1,-3-2 0-16,0 0 2 0,0-1-1 15,-1 1-1-15,1-3 1 16,0 3-1-16,0-3 0 16,0 0 0-16,0 0-3 15,0 0 2-15,0 0 1 16,0 0 0-16,-3 0 0 16,0 0 2-16,0 0-3 15,0 0-2-15,0 0-1 0,-3 0 0 16,3 0-2-16,-3 0-1 15,0 0-3-15,0 0 1 16,-1 0-4 0,4 0 1-16,0 0-10 15,0 0-3-15,0-3-30 0,0 0-13 16,3-2-28 0</inkml:trace>
  <inkml:trace contextRef="#ctx0" brushRef="#br0" timeOffset="201899.7672">13242 16616 280 0,'-3'-11'107'0,"0"3"-83"0,-3-2-3 0,3 7-7 16,-3-2-8-16,0 0-1 16,-3-1-6-16,0 1-1 0,-6 0 1 15,-5-1 0-15,-4 4 1 16,-6 2 2-16,-3 0 1 0,-5 2 3 16,-1 4 3-16,-3-1-4 15,1 3-3-15,-1 0-1 16,3 0 1-16,3 0-3 15,7 2-2-15,2-2-3 16,6 3-1 0,3-1-5-16,6 4-3 0,6-1 4 15,3 0 2-15,6 3 2 16,6 0 5-16,6 2-1 16,3 1-1-16,3 2 0 15,6 3 3-15,2 0-2 16,4-1-1-16,-3 1 3 15,0-3 2-15,-4 1 0 16,1-1-1-16,-3-3 3 16,-3-2 2-16,-6-3 0 15,-3 1 2-15,-3-1-2 16,-6-3 2-16,-3 1-4 0,-6 0 0 16,-3 2-3-1,-3-5-3-15,-3 0-1 16,-3-3 3-16,-3 0 0 0,-3-2 1 15,1-3-3 1,-1-3 2-16,3 1-8 0,0-1-4 16,3 0-7-16,0 3 0 15,4 0-11-15,-1 0-3 16,3 0-28 0,3 0-39-16,3 3 29 15</inkml:trace>
  <inkml:trace contextRef="#ctx0" brushRef="#br0" timeOffset="202296.9797">12766 16346 296 0,'-6'-3'110'0,"6"6"-86"0,0-3-6 16,3 11-37-16,3 4-2 15,0 9 6-15,3 8 4 16,0 2 7-16,-4 6 2 0,1 5 4 15,0 0 1-15,0 0 1 16,0 0 0-16,0 0 2 16,0 0-3-16,3-3-2 15,0-2-3-15,3-3-1 16,0-5-3-16,0-3-1 16,0-5-32-16,0-8-13 15,-1-9-43 1</inkml:trace>
  <inkml:trace contextRef="#ctx0" brushRef="#br0" timeOffset="202621.1384">13043 16388 292 0,'-9'14'110'0,"6"-4"-86"0,3 14-9 0,0-8-8 15,0 8-9 1,3 5 0-16,0 8 0 16,0 5-2-16,0 6 3 15,-3 5 0-15,0 2 1 0,3 3-3 16,-3-2 2-16,0-3 1 15,0-3 0-15,0-2-7 16,3-1-3-16,-1-7-8 16,1-3-3-16,0-5-33 0,3-8-15 15,0-6-19 1</inkml:trace>
  <inkml:trace contextRef="#ctx0" brushRef="#br0" timeOffset="203239.4036">13200 16970 312 0,'3'0'115'0,"-3"-2"-89"0,6-1-17 0,0 3-11 16,3 0-16 0,9-3-4-16,3 1 7 15,6-1 6-15,-4 0 6 0,1-2 2 0,0 0 3 16,0 0 3-16,-3-1 4 15,0 1 0-15,-1 0 0 16,1-1-3-16,-3 1 1 16,0 3-4-16,-3-1-2 15,-3 0 0-15,0 1 1 16,-3 2-6-16,-1 2-1 16,-2 4 2-1,0-1 1-15,-3 5 2 0,0 1 2 0,-3 0 1 31,0 2 1-31,0 3-2 0,0 0-2 0,0 5 3 16,0 3 0 0,0-1 1-16,0 4 0 0,0 5-2 15,0 5-2 1,-3 5 1-16,0 3 1 0,0 0-1 16,3 3-1-16,0-1 1 15,0-2-1-15,3-3-3 16,0 1 2-16,0-4-6 15,0-1-3-15,3-7-16 16,0-4-7-16,0-3-57 16,0-9-50-1,-3-4 50-15</inkml:trace>
  <inkml:trace contextRef="#ctx0" brushRef="#br0" timeOffset="203554.9123">13257 17298 288 0,'-9'0'107'15,"9"0"-83"-15,0 0-12 0,0 0-8 0,9 3-6 16,6 0 3-16,9 2 0 16,2 3-1-16,7-3 1 15,6 3-4-15,2 0 2 0,1 0-4 16,3-3 1 0,2-2-14-16,1 0-5 0,0-3-37 15,-4-6-14-15,1-4-14 16</inkml:trace>
  <inkml:trace contextRef="#ctx0" brushRef="#br0" timeOffset="204153.5958">14135 16917 364 0,'-12'19'134'0,"-6"-14"-104"0,-3 1-19 0,12-1-15 15,-2 0-30-15,-4 6-7 16,-3 2-8-16,-3 3 0 16,0 5 27-16,0 5-1 0,3 1 1 15,4-3 10-15,5 2 7 16,6 1 7-16,9 2 4 15,8-3 9-15,7 1 2 0,9-1-2 16,9 1 1-16,5-1-9 16,4 1-4-16,3-1-2 15,-1 3-1-15,-2 3 0 16,-9-3 2-16,-7 0-8 16,-8 0-3-16,-12 0-2 15,-9-2-1-15,-9-3 4 16,-9-3 5-1,-12-3 2-15,-2-2 1 0,-4-5-5 16,-3-1 1-16,-3-7-3 16,1-6 2-1,2-5 1-15,3-5 2 0,4-3 5 16,5-8 6-16,6-5-3 16,6-5 2-16,9-3 6 0,6-6 5 31,3-4 2-31,6-3 2 0,3-3-7 0,3 0 1 15,-4 0-8-15,-2 3-1 16,-3 2 0 0,-3 6 0-16,-3 2 0 0,-3 8 2 15,-3 3-16-15,-3 5-6 16,-3 3-32-16,0 3-13 16,-8 4-55-1</inkml:trace>
  <inkml:trace contextRef="#ctx0" brushRef="#br0" timeOffset="209018.7681">16043 17007 264 0,'3'3'101'0,"0"2"-78"0,6 1-11 16,-6-4-11-16,0 4-2 16,-3-6 2-16,3 5 3 0,-3-2 2 15,0-3-3-15,0 0-2 0,-3-3 2 16,-3-2-2-16,0-1-1 15,-3-2 1-15,-3-2-1 16,0-3 0-16,-3-3 0 16,-3-3 0-16,-2 1 0 15,-4-4 2 1,0-1 1-16,-3 1 1 0,0 1 0 16,-2 3-2-16,-4 2 1 15,-6 3-2-15,-3 2 2 16,1 6-2-16,-4 5 2 15,0 2-4-15,1 6-2 0,2 8 2 16,0 5 0 0,4 6-2-16,-1 2 2 15,9 8-1-15,7 3 0 16,5 5 2-16,6 8 2 0,6-3-3 16,6 3 0-1,9-3 1-15,3 3 2 0,6 0 1 16,2-5 1-16,7-6-5 15,6-2-1-15,9-3 1 16,2-6 0-16,7-4-2 16,-1-6 0-1,7-8-7-15,2-7-4 0,4-6-17 16,-1-3-5-16,4-8-67 16</inkml:trace>
  <inkml:trace contextRef="#ctx0" brushRef="#br0" timeOffset="209352.2724">16397 16510 312 0,'-9'3'118'0,"3"-1"-92"0,3 14-11 0,3-3-13 0,0 11-8 16,3 8 4-16,3 8 3 15,3 10 2-15,0 8-1 16,3 6-4-16,3 4 1 16,0 1 1-16,3 0 0 0,5 0 2 15,-5-3 1-15,3-3-4 16,0-2-1-16,0-5-4 15,0-6 1-15,-1-5-24 16,1-5-8-16,0-8-80 16</inkml:trace>
  <inkml:trace contextRef="#ctx0" brushRef="#br0" timeOffset="210231.5668">17120 16872 308 0,'-14'0'115'0,"5"3"-89"0,-6 8-14 16,3-1-11-16,-3 9-23 0,-6 7-3 15,-6 9 2-15,-2 7 3 16,2 6 12-16,3-1 4 0,6 4 4 0,6-4 0 16,3 1 0-16,3-1 6 15,6-4 4-15,3-6 3 16,6-8 3-16,3-5-5 16,3-6 1-16,0-5-3 15,6-7 0-15,3-9-5 16,2-5-3-16,1-8-7 15,3-5-4 1,-3-5-1-16,-1-3 1 0,-5-3 1 16,-3-3 3-16,-6 1 4 15,-6 0 3-15,-3-1 0 16,-3 1 2-16,-3 5 7 16,-3 0 3-16,-3 5-4 15,0 3-1-15,-3 5-2 16,3 3-1-16,0 2-6 0,1 6 1 15,2 2-2-15,0 6 0 16,3 5 2-16,3 7 2 16,3 1-1-16,0 6 2 15,3 1 2-15,2 1 4 16,4 3 2-16,3 2 1 16,0 0-2-16,3-3-1 15,0-2-5-15,3-3-1 16,0-2-1-16,5-3-2 15,-2-6-2-15,3-2 1 16,0-5-8-16,2-3-2 16,4-8-7-16,0-5-4 15,0-9-13-15,-4-1-2 0,1-4-16 16,0-2-7 0,-6-3-5-16,0-2-20 15,-4 0 32-15,-2 2 54 16,-3 3 30-1,-3 5 30-15,-3 3 10 0,-3 5-21 16,0 3-9-16,0 5-18 16,-3 5-5-16,3 6-10 15,-3 7 6-15,3 11 5 0,0 11-4 16,0 3 0-16,3 7-3 16,2 3 0-16,1 0-2 15,3 2 1-15,3 1-4 16,3-3-2-16,3-8-5 15,0-5-2-15,-1-8-17 0,1-8-7 16,0-14-38-16,3-15-14 16,-6-16-25-1</inkml:trace>
  <inkml:trace contextRef="#ctx0" brushRef="#br0" timeOffset="210417.1976">17844 16428 340 0,'-3'8'129'0,"0"-8"-100"0,-6 0-22 0,9 0-94 16,-9 5-37-16,0 3 10 15,3 0 7-15</inkml:trace>
  <inkml:trace contextRef="#ctx0" brushRef="#br0" timeOffset="211178.6931">18263 17187 336 0,'-3'24'126'0,"-2"3"-98"0,2 20-8 0,3-23-8 15,-3 8-16-15,0 0 1 16,0-1-8-16,0-2-1 16,0-7 7-1,0-7 4-15,0-4 6 0,0-22 15 16,3-10-17-1,0-10-7-15,3-9-6 0,6-5-2 0,3-3 0 16,2-2 2 0,4 5 4-16,0 3 3 0,3 7 4 15,0 6 2 1,0 5-1-16,-1 6 1 0,1 10-2 16,0 3-1-1,3 15 3-15,0 3 0 0,-3 3 1 16,-1 5 2-16,-2 3 1 15,0 3 1-15,-3-1 0 16,3 3 2-16,-3-2-5 16,6-1-1-16,-6-5-4 15,2-2-1-15,1-3 1 16,-3-6 0-16,0-2-3 16,0-5 2-16,0-6-4 15,3-5-1-15,-1-2 3 16,-2-6 1-16,0-5-3 15,0-3 1 1,0-3-5-16,-3-2-1 0,0-2 2 16,0-1 5-16,-3 5 4 0,0 6 2 15,0 3-1-15,-4 4-2 16,1 4 1 0,0-1 1-16,3 11-3 0,0 11 0 15,0 5 1-15,0 8 0 16,0 5 0-16,0 5 2 15,3 8 1-15,0 3 1 16,3-2 2-16,5 2 1 16,1-3 1-16,3-5 2 0,3-3-3 15,3-2 1-15,2-3-7 16,1-2-1 0,3-6-11-16,0-5-5 15,-1-3-36-15,1-5-14 16,3-5-56-16</inkml:trace>
  <inkml:trace contextRef="#ctx0" brushRef="#br0" timeOffset="211828.0525">20674 16653 316 0,'0'8'118'0,"0"-3"-92"0,0 0-7 0,0 1-10 15,3 2-3-15,3 5 6 16,3 5-4-1,6 9 0-15,6 7-4 0,9 9-3 0,0 4 0 16,5 9 3-16,7-1 5 16,3 6-1-1,5-3 1-15,4 1-8 16,2-1 0-16,1-5-1 0,-1-3 0 16,-2-5-14-1,-3-8-3-15,-4-5-22 0,-5-11-8 16,-3-11-85-1,-7-15-41-15,-5-16 89 16</inkml:trace>
  <inkml:trace contextRef="#ctx0" brushRef="#br0" timeOffset="212054.1178">21210 16809 336 0,'-24'21'126'0,"7"0"-98"0,-16 24-8 0,15-21-8 0,-9 16-13 15,-9 7 0-15,-5 9 1 16,-4 2 0-16,-2 3 0 16,-1 0-14-16,0-6-3 0,4-4-31 15,-1-9-11-15,6-8-63 16</inkml:trace>
  <inkml:trace contextRef="#ctx0" brushRef="#br0" timeOffset="212359.6483">20341 17309 328 0,'0'-3'123'0,"6"-5"-95"0,18-7 5 15,-3 9-3-15,17-4-13 0,16-9-2 16,20-2-4 0,16 2-2-16,14-2-5 0,3 0-5 15,0 5 0-15,-3 0-1 0,-2 3 0 16,-7 3-16-16,-6-1-5 15,-9 3-16-15,-5-2-5 0,-10 2-20 16,-2-6-8-16,-4-4-38 16</inkml:trace>
  <inkml:trace contextRef="#ctx0" brushRef="#br0" timeOffset="213145.1753">21383 7355 236 0,'9'3'88'0,"6"8"-69"0,11 10-7 16,-14-8-9-16,6 6-4 0,6 7 0 0,3 6 3 15,0 2 3 1,2 6-2-16,4 5 7 0,3 0 5 0,0 0-1 15,-1 0 0-15,4 2-8 16,0 4-2-16,2-4-2 16,-5-2-2-16,-3-2-15 15,0-6-5-15,-7-11-39 16,1-13-14-16,-3-15-19 31</inkml:trace>
  <inkml:trace contextRef="#ctx0" brushRef="#br0" timeOffset="213433.9899">22121 7371 320 0,'-18'8'121'0,"-6"8"-95"0,-20 24-8 0,23-16-13 16,-15 15-6-16,-11 17 0 16,-7-3-6-16,0 2 0 15,-5 1 3-15,5-1 0 0,1-2 0 16,5-2-2-16,3-9-1 16,4-5-10-16,2-3-1 15,0-7-46-15,1-6-20 16,-1-8-12-1</inkml:trace>
  <inkml:trace contextRef="#ctx0" brushRef="#br0" timeOffset="213702.7951">21148 7750 304 0,'44'-27'115'0,"-5"17"-89"0,30-6-8 15,-37 10-7-15,16 4-17 16,8-1-1-16,4 3-5 0,5 0 0 16,7 0 6-1,2-2 1-15,1-1 1 0,2-2-4 16,-2-3-2-16,-1 0-39 15,-6-3-18-15,-2-2-29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03:42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15552 5868 200 0,'-9'-18'74'0,"6"13"-58"0,3-6 1 0,0 6-3 16,0-3-8-16,0 0 2 16,0 0-1-16,3 3 3 15,0-1-5-15,-3 1-3 0,3 0-1 16,0-1 1-16,0 4 1 16,0-1 1-16,3 1 2 0,0-1 3 15,3 0 2-15,0 1-1 16,2 2-1-16,1 0-1 15,3 2 0-15,0 4-4 16,3-1-3-16,3 3-3 16,0 0 1-16,-1 0 1 15,4 0 2 1,3 2-3-16,3 1 0 0,6-1 1 16,-1 1 2-16,4 0 1 15,3-4 1-15,2 1-2 16,4-2-2-1,3-1 1-15,-1 0-1 0,4 1 2 16,-1-1 1-16,1 3-1 16,-1 0-2-16,1 2 3 15,0 1 0-15,5-1-4 16,-2 4-1-16,-1-4 1 16,4 1 2-16,-4-3 0 15,4 2 2-15,-1 1 0 0,1-3 1 16,-1-3 0-1,1 0 0-15,2 1 0 16,-2-1 0-16,-3 0-2 0,2 1 1 16,1-4 0-16,-1-2 1 15,1 0-5-15,2-2 1 16,4-4 0-16,-4-2 0 16,1-2 0-16,2-1 0 15,-2 1 0-15,-1-4 0 16,1 4 0-16,-7-1 2 15,1 1-3-15,-4 2 0 0,1 0 1 32,0 0 0-32,-4 3 0 0,4-1 0 15,-1 4 0-15,1-4 0 16,-1 4-3-16,4-4 2 0,3 1 3 16,-4 3 1-16,1-4-4 15,-1 1 1-15,1 0 0 16,-1 2 2-16,1 0-3 15,2 1 0-15,1-1 1 16,-1 0 0-16,1 1 2 16,0-4 1-16,2 4-4 15,-2-1 1-15,-1 1 0 16,1 2 2-16,-1 0-1 16,-2 0-1-16,2 2 1 15,-5 3 1-15,-4 1-3 16,10 4 0-16,-9 1-1 15,-7 2 0-15,-5 0 2 0,-6 3 2 16,-7 0-3 0,-5 0 0-16,-3 3 1 0,-6-1 0 15,-3-2-3-15,-6 0 2 16,-3 0-1-16,-6-3 0 16,-3 0 2-16,-3-2 0 15,-3-3 0-15,-3 0 0 16,-5-3-3-16,-4 0 2 15,-6 0-1-15,-3 1-2 16,-2-1 0-16,-7 0 3 0,-3-5-5 16,1 0 2-1,-7-2 0-15,-5-1 2 0,-1-2-1 16,-2-1 1-16,-4-1 2 16,-2-1 0-16,-7-3 0 15,1 0 0 1,-10 1-3-16,1-1 0 15,-3 3-1-15,-3-2 3 0,-1-1 0 16,-2 3 3 0,-3 0-3-16,2 0 0 0,1-2 1 15,0 2 0-15,0 0 0 16,-1 0 2-16,1 0-3 0,-3 0 0 16,3 0 1-1,-1 3 2-15,4-3-1 0,0 0-1 16,-4 0-2-1,4 3 1-15,0-3 3 0,0 0 1 16,2 0-1-16,1 0-2 16,0 0 3-1,-1 3 0-15,1-1-4 0,-3 4 1 16,2-1 0-16,-2 1 2 16,-3 2-1-16,2 5 2 15,1 0-2 1,-3 0-1-16,-3 3 1 0,5 0-1 15,-2 3 0-15,0-1 2 16,-1 1 1-16,4 0 1 16,6-3-5-16,-1 2 1 0,1-2 0 15,6 3 2 1,2-3-1-16,7 0 2 0,8-3-4 16,4 0-2-1,2 0 2-15,10 1 0 0,5-1 3 16,6-2 1-16,6-1-1 15,7 1-2 1,2 0-2-16,6-1-1 0,3 1-3 16,6 2 1-16,6 0 3 15,3 1 3-15,6-1 0 16,6 3-1-16,5 0-2 16,7 0 1-16,3-3 1 15,9 0 0-15,2-2 0 16,10 2 0-16,5-2 0 15,7 0 0-15,5-6 0 16,4 3 2-16,5 0-1 16,9 0 2-16,-2-3-7 15,5 1 1-15,3-1 1 0,3 0 3 16,4-2 0-16,-1 0-1 16,3 0 1-16,3 2-1 15,0-2 0 1,6 2 0-16,-3 0 2 0,4 1 1 15,-1-4-4-15,3 4-1 16,3-4 1-16,-3 4 2 16,6-4-2-16,0 4 0 15,3-1 1-15,0 1 0 16,-3-1 0-16,0 6 2 16,0-3-3-16,-3 0 0 0,0 2 1 15,-3 1 2 1,-3-3-1-16,1 2-1 15,-7 1-2-15,-6-3 1 16,-6-3-4-16,-5 1 1 0,-4-1-9 16,-6 1-2-16,-8-1-25 15,-7-2-9-15,-5-1-54 16</inkml:trace>
  <inkml:trace contextRef="#ctx0" brushRef="#br0" timeOffset="5651.9507">10337 6853 84 0,'-6'0'33'0,"3"5"-26"0,3-2 5 16,0-3 2-16,0 5 1 15,3-2 0-15,-3-1 1 16,3 1 3-16,0 0-2 15,3-1 1-15,3 3-7 0,0-2-2 16,3 0-5-16,-1-1-1 0,4-2 3 16,3 0-1-16,0 0 0 15,3 3-1-15,0-3 2 16,3 3-3-16,2-3-2 16,4 2-3-16,3-2 1 15,0 0 1 1,2 0 0-16,4 3 4 15,0-3 2-15,-1 0-2 0,1-3-3 16,0 3 2-16,2-2 0 16,1-1 3-16,0 0 1 15,2 1-3-15,1-1-1 16,0 0-1-16,2 1 1 16,-2-1-2-16,3 1-1 15,-1-1 1-15,1 0-1 16,0-2 0-16,-1 2 2 15,1 1-1-15,-1-4-1 0,-2 4-2 16,0-1 1-16,-1-2 1 16,1 2 2-16,3 0-1 15,-1-2 2-15,1 3-2 16,0-4-1-16,-1 4 1 16,1-1-1-1,2 0-3-15,1 1 2 0,0-1 1 16,-1 3 2-16,4 0 1 15,-1 3 1-15,-2-1-2 16,0 1-2-16,2 2 1 16,1-2-1-16,-1 0 0 15,4-1 0-15,-4 1 2 0,4-3 3 16,-1 0-2 0,4 2 0-16,-3-2 3 15,2 0 1-15,-2 3-1 0,-1 0-1 31,1-1-3-31,-4 4 1 0,1-4-2 0,2 4-1 16,1-1-4-16,-3-2 0 16,-1-1 6-16,1 1 4 15,-1 0-6-15,1-1 1 16,2 1-1-16,-2-3 2 16,0 0-1-16,-1 2 2 15,4 1-2-15,-4 0-1 0,-2-3 1 16,3 0 1-16,-1 0-1 15,1 2-1-15,-1-2 1 16,-2 3 1 0,2 0 1-16,4-3 1 0,0 0-5 15,-1 0 1-15,13 0 0 16,-4 0 2-16,1 0-3 16,-4-6-2-1,-2 4 2-15,-4-4 2 16,1 1 2-16,2 0 3 0,-2 2-5 15,-4 1-1-15,4-4 2 16,-1 1 1-16,-2 2-4 16,3 1 1-16,-1-1-2 15,4-2 0-15,-4 2 2 16,1-2 2-16,-1 0-1 0,1-1-1 16,2 1-2-16,4 0 1 15,-1-1 1 1,1-2 2-16,-1 3-3 0,-2 0 0 15,3 0 1-15,-1-1 2 16,1 4-1-16,-1-4-1 16,-2 4-2-16,-1-4 1 15,1 4 1-15,2-4 0 16,-5 1 0-16,-1 0 2 16,1 0-3-16,-4 2 0 15,1 0 1-15,-3 1 2 16,-1-1-1-16,-2-2-1 0,-1 2 1 15,1 0-1 1,-3 1 0-16,-4-1 0 16,1 3 0-16,-6 0 0 0,-1 0 0 15,1 0 0 1,-6 0 0-16,0 0 2 0,-1 3-1 16,-2-1-1-16,-3 1-2 15,0 0 1-15,-3-1-1 16,-3 1 0-16,-1 0 2 15,-2-1 0-15,0 1-3 16,-3-3 2-16,0 0 1 16,-6 0 2-16,0 3-1 15,-3-3 2-15,0 0-4 16,-3 0 0-16,-6 2 1 0,-3 1 2 16,-9 0-1-1,-3-1-1 1,-5 1-2-16,-4-3 1 0,-3 0 1 15,-6 0 0-15,-2 0 0 0,-4 0 2 16,-6 0-3 0,-5 0 0-16,-1-3 1 0,-5 1 0 15,-1-1-3-15,-2 3 2 16,-4-3 1 0,-2 1 2-16,-4 2-3 0,1-3 0 15,0 0 3-15,-4 1 1 16,-5 2-4-16,3-3 1 15,-1 0 0-15,1 1 2 16,-4-1-3-16,1 0 0 16,0 3 1-16,-1 0 0 15,-2 0 0-15,0 0 2 16,-1 3-3-16,1 0 0 16,3-1 1-16,-4 1 0 0,1 0 0 15,3 2 0 1,-1 0 0-16,1 3 0 15,0-3 0-15,-1 1 0 0,1 2 0 16,3-3 0 0,-1 3 0-16,1 0 0 0,0-3 0 15,-1 0 2-15,1 3-1 16,5 0 2-16,-2 0 0 16,0 0 1-16,-1 0-2 15,1 0-2-15,0 0 1 0,-1 3-1 16,1-3 0-1,-1 2 0-15,4-2-3 16,0 3 2-16,-1-1 1 0,-2-2 2 16,2 0-3-1,4 0 0-15,2 0 1 0,1-3 2 16,2-2-1 0,1 0 2-16,-1 2-2 0,1-3-1 15,3 1-2-15,-1 2 1 16,0-5 1-16,1 0 2 0,-1 0-1 31,1 0 2-31,2 3-4 0,-2-3 0 16,-1 3 1-16,1-3 0 15,-1 0 0-15,-2 0 2 0,2 5-3 16,1 0 0 0,-4-2 1-16,4-3 0 15,-4 3 0-15,1-3 0 16,2 2-3-16,1 4 2 0,-1-4 1 15,1-2 0-15,-1-2 0 16,4-1 0-16,-1 0 0 16,1 3 2-16,5 0-1 15,4-2 2-15,2-1-4 16,3 0 0-16,4 1-1 0,2-1 0 16,6 0 2-16,6 1 0 15,4-1 0 1,5 0 0-16,3 3-3 15,6 0 0-15,0-2-1 0,6 2 0 16,3 0 0 0,3 0 0-16,3 0 0 0,6-3 3 15,3 3 0-15,6-3 1 16,2 1-3-16,7-1 0 16,3 1-1-16,3-4 3 15,5 1 0-15,4 0 1 16,6-1 0-16,2 1 2 15,4 0-3-15,8-3-2 16,-2-3 2-16,2 3 2 16,4 6 2-16,2-4 1 15,1 4-7-15,2-4 0 16,3 1 1-16,1 3 3 0,-1-1 0 16,1 0-1-16,-1 1 1 15,3-1-1 1,1 3 0-16,-1 0 0 0,0-3 2 15,-2 3 1-15,2-2-1 16,-2 2-2-16,2 0 1 16,0-3-1-16,-2 3 0 15,-1-3 0-15,0 1 0 16,1-1 0-16,-4 3 0 16,1-3 0-16,-1 1 0 15,3-1 2-15,-5 0-1 0,-1 1-1 16,1 2 1-16,-4 0 1 15,4 0-1-15,-1 0-1 16,-2 0 3-16,-1 0 0 16,0 0-1-16,1 0-2 15,-1 0 1-15,1 0 1 16,-1 0-1 0,1 0 2-16,2 0 0 15,-2 0 1-15,2 0-5 0,1-3 1 16,-1 1 0-1,0-1 2-15,-2 0-3 0,2 1 0 16,4-4 1-16,-1 4 2 0,1-4-1 16,-4 4 2-1,0-1-2-15,4 0-1 0,-1 1 1 16,4-1-1 0,-7 0 0-16,1 3 0 0,-1 0 0 15,0 0 0-15,1 0 0 16,-1-2 0-16,1 2 2 15,-1-3 1-15,1 3-1 16,-1-2 1-16,0-1-2 16,-2 0-1-16,-1 3 3 15,-2 0 0-15,2-2-1 16,-2-1 1-16,-1 3-2 16,-2-3-1-16,-4 1 1 15,1-4-1-15,-4 4-3 16,1-4 2-1,-15 1 1-15,17-3 2 0,1 3-1 16,-4 0-1-16,-2-1 1 16,-1 1-1-16,1 0-3 15,-3 2 2-15,-1 0 1 16,-2 1 0-16,-1 2 0 0,-2 0 0 16,-3 2 0-16,-6 1 0 15,2 0 0-15,-5-1 0 16,0 1-3-16,-4 0 2 15,1-3-4-15,-3 0 1 16,0 0-5-16,-3 0 1 16,-4 0-5-16,1-3 1 0,-3 0-7 15,-3 1-3 1,-6-1-15-16,0 0-4 16,-3 1-53-16</inkml:trace>
  <inkml:trace contextRef="#ctx0" brushRef="#br0" timeOffset="10280.8187">18927 7088 244 0,'0'-2'90'0,"-3"2"-70"0,9 2-14 0,-3 1-10 16,0 2-1-16,0 0 2 15,0 3 0-15,3-2 2 16,-3-1 1-1,0 0 0-15,0 1 2 0,0-1 3 0,0-3 4 16,0-2 7-16,-3 0 4 16,3 0-8-16,-3-2-2 15,3-1-6-15,-3 1-1 16,0 2-3-16,0 0-1 16,0 0 1-16,3 2 0 15,-3 3 0-15,3-2 0 16,0 2 0-16,0-2 0 0,3 0 0 15,3-3 2-15,3-3 1 16,2-5 1-16,7-5 0 16,3-3 0-1,3 0-5-15,0 0 1 16,-1 3 0-16,-2 2 0 16,0 6 0-16,0 2 0 0,3 3-3 15,-4 3 2 1,1 2 1-16,0 1 2 15,0-1-3-15,3-2 0 0,0-3 1 16,2 0 0-16,1-3 0 16,3-2 2-16,0-3-3 15,2 0 0-15,1 3 1 16,-3-1 0-16,-1 4 0 16,4 2 2-16,-6 5-3 0,3 3-2 15,-4 5 2 1,1 0 0-16,0 1 3 0,0-1 1 15,2-3-1-15,4-4-2 16,3-6 1-16,6-6 1 16,2-7-1-16,4-3-1 15,-1-5-2-15,1 3 1 16,-3 2 1 0,-4 2 0-16,1 4 0 15,-3 2 2-15,-4 8-3 0,1 5-2 16,0 6 4-16,-1 5 1 15,1 5-3-15,3 0 1 16,-1 0-2-16,1 0 0 0,6-2 2 16,-1-6 2-1,1-2-1-15,0-3-1 0,-4-3-13 16,-5-2-6 0,-6-1-43-16,-10-2-18 15</inkml:trace>
  <inkml:trace contextRef="#ctx0" brushRef="#br0" timeOffset="12177.764">4032 7773 224 0,'0'-5'85'0,"3"13"-66"0,0-8-8 16,3 3-8-16,3 2-2 16,0 3 1-16,3 0 0 15,3 0-2-15,0 0 1 16,3-3-1-16,3-2 0 0,-4-3-3 0,4-6 2 16,0-2 1-16,3 1 0 15,0-4 0-15,-6 0 0 16,2-2 0-16,1 3 0 15,3 2 0-15,0 2 2 16,0 1-1-16,3 2 2 16,-1 1-4-16,4-1 0 15,3 0 1-15,3 1 2 16,-1-1-3 0,4-5 0-16,0 0-1 0,-1-2 0 15,4-1 4-15,-3 3 1 16,-4 3-4-16,4 2-1 15,0 9 3-15,3 4 1 16,-1 3 2-16,1 3 0 16,0 3 0-16,-1-1 0 0,-8-2-2 15,3-3 1 1,-4-2-2-16,1-3 2 16,0-5-2-16,0-3 2 15,-1-3-4-15,-2 0 0 0,0 1 1 16,0-1 0-1,-4 0-3-15,1 1 2 0,-3 2 1 16,0 5 2 0,3 0-3-16,-4 3 0 0,1 3 1 15,0 2 2-15,0 0-1 16,0-2-1-16,0-1 1 16,2-2-1-16,4-2 0 15,3-4 0-15,0-2-3 0,5 0 2 16,-5 0 1-1,3 0 2-15,-1 6-1 16,-2 4-1-16,3 6 1 0,3 8-1 16,-1 2-3-16,1 1 2 15,0 2 1-15,2-3 2 16,-2-5-3 0,6-5 0-16,-1-8 1 0,1-10 2 15,3-9-1-15,2-7 2 16,4-9-2-1,-1 1-1-15,-2-3 1 0,-3 2-1 16,-7 3-3-16,1 6 2 16,-3 2 1-16,-4 5 0 0,1 9 0 15,3 2 0 1,-6 8 0-16,-1 5 0 0,1 3 0 16,0 0 0-1,-3-1 0-15,2-1 0 0,1-6 0 16,0-6 2-16,-3-2-1 15,-1-5 2-15,4-3-4 16,-3-3-2-16,0 1 2 16,-1-3 2-16,1 2-2 15,3 0 0-15,-3 4 1 16,-1 1 2-16,4 4-3 16,0 2 0-16,-3 2 1 15,-1 1 0-15,1 0 0 16,0-1 2-16,3-2-1 15,2-2-1-15,4-6-2 16,3-3 1-16,2-2 1 0,1 0 2 16,-3-3-3-16,2 0 0 15,-5 3 1-15,0 5 2 16,-1 0-3-16,-2 5 0 16,0 3 5-1,-3 5 5-15,-1 3-3 0,-2 0-1 16,-3 3 0-16,0-1 1 15,-1-2-3-15,-2 0 0 16,3-2-1-16,-3-4-2 16,0 1 1-16,0-3-1 15,2 0 0-15,-2 0 2 16,0 0-6-16,0 0 1 16,0 2-10-16,-4 4-2 15,-2 2-54 1,0 0-63-16,-9 0 26 0</inkml:trace>
  <inkml:trace contextRef="#ctx0" brushRef="#br0" timeOffset="23662.9517">6795 9414 220 0,'0'-5'82'0,"0"7"-64"0,0 1-4 16,0 7-11-16,0 9-1 16,-3 2-2-16,3 6 3 15,-3 4-2-15,-3 9 4 0,0 8 4 16,-3 5-1-16,0 7 1 16,-3 7-3-16,-3 4-1 15,0 3 1-15,0 0 1 16,-2 3-1-16,-1 0 1 15,3-3-2-15,3 0 0 16,0-8-1-16,3-5 0 16,3-6-5-16,0-4 1 15,3-6-2-15,3-6 0 16,0-7-11-16,3-3-7 0,0-5-29 16,0-8-11-1,3-8-33-15</inkml:trace>
  <inkml:trace contextRef="#ctx0" brushRef="#br0" timeOffset="24080.5795">7301 9398 296 0,'-6'-11'112'0,"3"11"-87"0,3 3-20 0,0-3-16 16,-3 5-7-16,0 3 2 16,-3 6 8-16,-3 4 4 15,-3 9 3-15,0 4 3 0,-3 9 1 16,0 8-4-16,4 2 1 15,-1 5 2-15,0 6 3 16,3 5-2-16,0 6 0 16,-3 2-1-16,0 3 1 15,0 5-4-15,0-3 0 0,3-5 1 16,0-5 2-16,0-8-3 16,0-8 0-16,4-8 1 15,-1-8 0 1,0-8-5-16,3-8-1 15,3-5-28-15,0-8-10 16,3-8-53-16</inkml:trace>
  <inkml:trace contextRef="#ctx0" brushRef="#br0" timeOffset="24381.1818">7250 10226 268 0,'-15'-2'101'0,"3"-4"-78"0,-3-2-9 16,7 8-8-16,-7 0-11 0,-6-2 1 15,-9 2 2-15,-6 0 3 16,-5 2 0-16,-4 1 2 0,-3-3 2 15,1 0-7-15,-4 0 0 16,7-3-7-16,5 1 1 16,6-4-9-16,6 1-4 15,6-3-58-15,7 0-47 16,5-2 41-16</inkml:trace>
  <inkml:trace contextRef="#ctx0" brushRef="#br0" timeOffset="25179.7602">7530 10525 260 0,'-3'-10'96'0,"0"7"-75"0,0 0-21 16,3 3-15-16,-9 3-3 16,-3 2 5-1,-3 3 8-15,-3 3 3 16,-2-1 2-16,-1 4 8 0,-3-1 7 0,0 3 4 16,0-1 1-1,4 4-7-15,-1 0 0 0,3 2-4 16,3 0 2-16,3 3-8 15,6-3-2-15,3 0 1 16,3-2 1-16,3-4-4 16,3-4-1-16,6-6 1 0,3-5 0 15,3-5-2-15,5-6 0 16,1-4-1 0,0-4 3-16,0 1 0 0,-3-1 3 15,-3-2-1-15,-4 2-1 16,-2 1 1-16,-3-1 1 15,-3-2-3-15,-3 3 0 16,-3 2-1-16,-3 0 0 16,-3 3 2-16,-3 2 0 15,0 0-5-15,-2 3-1 16,-1 3-11-16,0 0-3 16,0 2-8-16,0 1-2 0,3-1-6 15,0 0-3 1,3 1-38-1</inkml:trace>
  <inkml:trace contextRef="#ctx0" brushRef="#br0" timeOffset="26026.4316">7970 9792 316 0,'-5'-5'118'0,"5"10"-92"0,0-2-33 0,0 0-23 15,0 2-14-15,0 3 2 0,0 0-1 16,0 0 1 0,0-3 11-16,0 0 3 0,0 0-10 15,0-2-5-15,0-3 1 16,0 3 2-16</inkml:trace>
  <inkml:trace contextRef="#ctx0" brushRef="#br0" timeOffset="26861.3162">7908 10393 244 0,'0'-3'93'0,"0"1"-72"16,0 2-17-16,0 0-11 0,0 0-16 0,0 0-2 15,0 0 10-15,0 0 9 16,0-3 4-16,-3 0 8 0,3 1 6 16,0-4 0-16,0 1 3 15,0-3-6-15,3 0-1 0,0 0-4 31,0 0-3-31,3 0 0 0,0 3-1 0,0 0-3 16,0 2 2-16,0 0 1 16,-3 3 0-16,0 3-3 15,6 0 0 1,-6 2 2-16,0 0 2 0,0 1 0 16,-3-1-1-16,0 0 1 15,0 0 1-15,0 1-1 16,0-1-1-16,0-2 1 15,0-3-1-15,0 0-3 16,0 0 0-16,0 0-25 0,-3-3-11 16,0 0-46-1</inkml:trace>
  <inkml:trace contextRef="#ctx0" brushRef="#br0" timeOffset="27282.1334">8003 9816 304 0,'0'-3'112'0,"0"6"-87"0,0-6-18 16,0 3-14-16,0 0-43 16,0 0-13-16,0 0-44 0,0 0-18 15</inkml:trace>
  <inkml:trace contextRef="#ctx0" brushRef="#br0" timeOffset="29217.8051">8399 10475 236 0,'0'0'90'0,"3"3"-70"0,3-1-7 0,-3 1-8 0,0-1-5 15,6 1 2-15,0-6 3 16,3-2 2-16,3-5-3 16,3-6 2-16,5-8 3 0,4-8-1 15,3-8 3-15,3-2-6 16,2-11-1-16,4-2-4 16,0-6-1-16,-1-3 1 15,1-2 0-15,0 5-3 16,0-2 0-1,-4 5-3-15,-2 7 1 0,-6 6 1 16,-3 8-1-16,-7 8 1 16,-2 8 3-16,-6 8-7 15,0 7 1-15,-6 9 3 16,-3 5 2-16,-3 11 2 16,-6 4 0-16,0 7 0 15,0-1 2-15,0 5 1 16,1 3 3-16,2 3-3 0,0 2 0 15,6-2-3 1,0-1-1-16,3-2 1 0,3-2 0 16,2-3 2-1,7-9 1-15,0-4-1 0,6-6 1 16,0-5 0 0,3-8 3-16,3-8-1 0,2-5 0 15,4-8-3-15,0-11-2 16,0-5-4-16,2-5 0 15,-2-1-3-15,0-4 0 16,-1-4-3-16,-2 1 1 16,-3 0 5-16,-3 0 2 15,-6 2 2 1,0 3 0-16,-4 8 0 16,-2 0 2-16,-3 5-3 0,-3 8-2 0,0 6 2 15,-3 5 0-15,0 2 1 16,-3 11 2-1,-3 11-3-15,0 5-2 0,-3 13 4 16,-3 10 1-16,0 12 2 16,-3 7 0-1,1 8 0-15,-4 11 2 0,0 5-1 16,0 2 0-16,0 1-1 16,0 2 0-16,0-5 0 15,3-5 0-15,0-3-2 16,3-10 1-16,7-9-9 15,-1-5-1-15,3-7-42 16,0-9-20-16,3-7-29 16</inkml:trace>
  <inkml:trace contextRef="#ctx0" brushRef="#br0" timeOffset="30312.6014">6592 12107 260 0,'-6'-5'96'0,"0"2"-75"0,3 1-3 0,3 2-8 15,0 0-15-15,0 0-2 16,0 0-3-16,-3 5 1 0,1 0 5 16,-1 3 2-16,0 3 4 0,0 2-1 15,-3 3-1-15,0 5 1 16,0 3 1-16,0 8 1 16,0 7 3-16,0 9-1 15,0 8 0 1,-3 4-1-16,3 4 0 0,-3 2 0 15,0 8 2 1,0 0-3-16,0 3-2 0,0-3 0 16,0-5 1-16,3-6-1 15,1-4-1 1,2-9-2-16,3-5-1 16,3-8 2-16,0-8 0 0,2-5-8 15,1-8-2 1,3-8-23-16,3-8-8 0,3-11-55 15</inkml:trace>
  <inkml:trace contextRef="#ctx0" brushRef="#br0" timeOffset="30695.6282">7185 12068 304 0,'-3'0'115'0,"0"5"-89"0,3 6-12 0,-3-1-10 0,0 9-11 15,0 10 2-15,0 2 3 16,0 9 3-16,0 5 0 15,0 5-3-15,0 6 1 0,0 2-1 16,0 0 0-16,0 1 4 16,0-1 1-16,-3 3-4 15,0-3 1-15,0-5 2 16,0-3 1-16,3-5-6 16,-3-8-2-16,3-5-18 15,0-8-5-15,3-6-19 16,0-5-8-16,0-5-39 15</inkml:trace>
  <inkml:trace contextRef="#ctx0" brushRef="#br0" timeOffset="30989.4187">7113 12819 236 0,'-24'5'90'0,"10"1"-70"0,-10-1-5 0,9-2-6 15,-6-1-8 1,-6 1-1-16,-6-3 3 0,-2 0 0 16,-7 0-1-16,0-3-2 0,1 1 3 15,-4-4-2-15,3-2 2 16,4 0-4-16,2 0-2 0,3 1-3 15,6-1-1 1,4 0-12-16,2 0-5 0,6 2-45 16,3 4-46-1,6-1 34-15</inkml:trace>
  <inkml:trace contextRef="#ctx0" brushRef="#br0" timeOffset="31572.5913">7420 12978 304 0,'3'-13'115'0,"-3"10"-89"0,0 0-8 15,0 3-7-15,0-2-17 16,0-1-1-16,0 3-3 16,0 0-1-1,0 11 6-15,-3 2 2 0,0 3 5 0,0 2 1 31,0 3 1-31,-3 1 2 0,0 1-3 0,0 4 0 16,0 2 1 0,0 0 2-16,3 0-3 15,0 0 0-15,0 0-1 0,0-5 1 16,3-3-4-16,0 0-2 16,0-2-12-16,0-3-5 15,3 0-5 1,0-3-2-16,0-2-16 15,0-4-8-15,0-1-41 16</inkml:trace>
  <inkml:trace contextRef="#ctx0" brushRef="#br0" timeOffset="31860.8987">7917 12290 316 0,'-3'0'121'0,"-3"0"-95"0,3 3-19 15,3-3-16-15,0 0-32 16,-3 7-9 0,0 1-25-16,0 3-10 0,0 0 6 15,-3-1 3-15</inkml:trace>
  <inkml:trace contextRef="#ctx0" brushRef="#br0" timeOffset="32141.9461">7914 12896 364 0,'-3'-6'134'0,"0"4"-104"0,3-6-26 16,0 5-20-16,0-2-40 15,3 0-13-15,0-3-56 16,3 0-24 0</inkml:trace>
  <inkml:trace contextRef="#ctx0" brushRef="#br0" timeOffset="33120.6413">8387 13060 232 0,'3'-3'88'0,"6"-7"-69"0,9-6-7 16,-12 5-7-1,6-5-5-15,3-5 0 0,0-5 6 16,2-9 4-16,4-4-5 16,3-6 4-16,3 0 1 0,0-6-3 15,-1-2-2-15,1 0-2 16,-3-2 0-16,-3 5-2 15,-3 2 2-15,-3 6-2 16,-3 7-1-16,-4 6 3 16,1 5 2-16,-3 6-7 0,-3 5-3 15,-3 5-2 1,-3 5-1-16,-3 8 2 16,-3 9 4-16,1 4-1 15,-4 6 1-15,0 5 2 0,0 5 0 16,0 3 0-16,3 1 2 15,3-1-1-15,0 0-1 16,3 0 3-16,3-3 2 16,3-2-4-16,3-3-1 15,3-5 4-15,0-6 5 16,6-5 4-16,3-2 4 16,2-6-7-16,4-5-3 0,3-8-2 15,3-5-1 1,0-5-5-16,2-4-1 15,4-7 1-15,0-5 0 0,0-6-4 16,-1-7-1 0,4-4 0-16,-6-2 4 0,-4 1-4 15,-2-1 2-15,0 0 0 16,-6 2 2 0,-3 4 1-16,-3 7 1 15,-3 6 0-15,-4 5 2 0,-2 7-1 16,0 4 2-16,0 5-4 15,-3 7-2-15,-3 9 2 16,-3 8 2-16,0 10-2 16,0 8 0-1,0 5 3-15,-3 6 1 0,0 2-1 16,1 6-2-16,-1 5 3 16,0 5 2-16,3 0 0 15,0-2 0-15,0-3-3 16,3 2-2-16,0-2 1 0,3-2 1 15,3-4-3-15,0-2-2 16,2 0-12 0,1-3-5-16,0-2-14 0,0-5-6 15,0-4-66 1</inkml:trace>
  <inkml:trace contextRef="#ctx0" brushRef="#br0" timeOffset="38155.159">9956 9983 272 0,'-3'-6'101'0,"3"6"-78"0,3 0-9 15,-3 0-8-15,3 3-8 0,0 0 0 16,6-1 0-16,0-2 0 16,6 0 2-16,2 0 2 0,4 0 1 15,3 0 1-15,9 0 2 16,0-2-1-16,2-1 2 15,4 0-6-15,3 1-1 16,-1-1 0-16,1 1 0 16,0 2 0-16,-4 0 0 15,-2 0-9-15,0 0-4 16,-6 0-26-16,-4 0-13 16,-5 0-49-1</inkml:trace>
  <inkml:trace contextRef="#ctx0" brushRef="#br0" timeOffset="38718.863">9959 10406 264 0,'3'-3'101'0,"3"3"-78"0,3 0-11 16,-6 3-9-16,3-3-5 0,0 3 1 16,0-1 3-16,-1-2 1 15,1 0-1 1,0 0-2-16,3 0 3 0,0 0 2 0,3-2 4 16,3-1-2-1,3-2 1-15,6-1-3 0,0 1 0 16,2 0-3-16,4-3-2 0,3 3 1 15,0-1 1 1,-1 4-3-16,4 2 0 16,0 0 1-16,-4 2 0 0,1 4-3 15,-3-1 2 1,-3 3-4-16,0-3 1 16,-4 0 2-16,-2 1 3 0,0-1 0 15,-3-2-1-15,0-1-2 16,-3 1 1-16,-3 0-15 15,-4-3-6-15,-2 2-27 16,0 1-11-16</inkml:trace>
  <inkml:trace contextRef="#ctx0" brushRef="#br0" timeOffset="39785.4492">11923 9364 244 0,'0'-3'93'0,"0"3"-72"0,0 0-11 16,0 0-7-16,-3 5-7 0,0 1 2 16,-3-1 1-16,-2 0 3 15,-4 0-1-15,-6 3 2 0,-6 0 2 16,-3 0 2 0,-6 3 3-16,-2-3-1 0,-4 5 0 15,-3-2-3-15,-2-1-1 16,-1 3-3-16,0 3 1 15,4 0-2-15,2 0 2 16,3 3-4-16,7-1 0 16,2 3-4-16,6 0 1 15,6 3-3-15,6 3 0 0,9-1-3 16,6 3 1 0,9 0 3-16,6 0 3 0,9 3 2 15,5 5 1-15,4 3 2 16,6 0 1-16,-1 2-1 15,-2 3 1-15,-3 0-2 16,-7 2-1-16,-5-4 1 16,-9 2 1-16,-6 0-1 15,-9 0 2-15,-6-6 0 16,-9-2 1-16,-6-2 0 16,-6-6 0-16,-2-5-5 15,-4-6 1-15,0-7 2 16,3-6 3-16,3-7 0 0,4-9 2 15,2-8-4 1,6-7 0-16,6-6-1 16,6-5-2-16,3-5-2 0,9-8 1 15,6-3 1 1,2-6 0-16,7 1 2 0,3-3 1 16,3 3-1-16,-4 0 1 15,1 5-2-15,-3 3 2 16,-6 5-2-16,-6 5-1 15,-3 6 1-15,-6 5-1 16,-6 5-7-16,-6 5 0 16,-3 3-6-16,0 6 1 0,0 2-7 15,3 0-3-15,0 3-2 16,0-1 0-16,6 4-13 16,3 2-6-16,0 0-35 31</inkml:trace>
  <inkml:trace contextRef="#ctx0" brushRef="#br0" timeOffset="40564.4752">12287 9636 276 0,'-6'0'104'0,"6"0"-81"0,0 0-8 16,0 0-11 0,0 0-8-16,0 0 0 0,0 0-4 15,3-3 0 1,2-2 4-16,4 0 2 0,3 0 4 0,3-1 1 15,0 1 1-15,3 0 0 16,3 2 2-16,3 3-3 16,-1 5-2-16,4 11 0 15,0 8-1 1,0 10 0-16,-3 6 2 16,-7 10-3-16,-2 11 0 0,-6 5 1 15,-6 6 0-15,-9-1 0 16,-6 3 0-16,-11-2 2 15,-10-3 1-15,-6-6 3 16,-3-5 3-16,-2-7-2 16,-1-12-2-16,3-7-2 15,4-8 0-15,2-8-2 0,9-11 2 16,3-10-4-16,7-6 0 16,8-7 1-16,6-4 0 15,6-1-5-15,9-4 1 16,5 3 0-16,7 3 2 15,6 5 1-15,0 8 3 16,3 6-3-16,-1 7 0 16,1 6-1-16,3 2 0 15,-4 3 2-15,1 2 0 16,-3 1-3-16,0-1 2 16,-3 1-8-16,-1-1-4 0,-2-2-11 15,0-5-3 1,0-3-38-16,3-6-57 15,-1-2 24 1</inkml:trace>
  <inkml:trace contextRef="#ctx0" brushRef="#br0" timeOffset="41393.2571">13316 9491 244 0,'-14'-27'93'0,"11"17"-72"0,-3 2-11 0,3 8-7 0,3 0-7 16,-3 2-1-16,-3 6-1 16,6 5 1-16,0 9 3 15,6 7 1-15,-3 8 3 16,0 16 1-16,0 5 1 16,3 3 4-16,2 5 3 0,1 3 0 15,0 2 3-15,3-2-1 16,0-6 0-16,0-2-1 15,0-5 0-15,-3-6-2 16,0-8-1-16,0-5-5 16,-3-7-1-16,-3-7-1 15,0-4-2-15,0-6 3 16,0-8 0-16,-3-7-1 16,0-9 1-16,0 3-4 15,0-21 0-15,3-5-1 16,0-6 0-16,0-2 0 15,2-6 0-15,1 0 0 0,3 3 0 16,0 1 2 0,3 6 2-16,0 7-6 15,3 7-1-15,3 5-1 0,3 9 2 16,-1 7-3-16,4 8 2 16,6 6 1-16,0 5 2 15,0 5 1-15,-1 6 1 16,1 4 0-16,0 1 2 15,0 2-3-15,-7-2 0 16,-2 0-1-16,-6 0 0 16,-6-1 2-16,-3 1 2 15,-9-3-3-15,-6 0 0 16,-6-5-1 0,-3-3 0-16,-5-2 0 0,-4-3 0 15,-3-3 4-15,0-2 1 16,1-1-1-16,-1-2-2 15,0 0 1-15,3-3 1 16,0-2-3-16,1 0 0 0,2-3-6 16,3 0-3-16,0 2-8 15,3-2-3-15,6 3-14 16,0-3-5-16,4 0-53 16</inkml:trace>
  <inkml:trace contextRef="#ctx0" brushRef="#br0" timeOffset="42129.3641">14093 10160 284 0,'0'0'107'0,"0"5"-83"0,6 16-7 0,-6-7-9 0,0 7-11 31,0 8 0-31,3 8 2 0,0 11 0 0,3 5 1 16,0 2 0-16,3-2 2 15,3 0-1-15,0-3-1 0,3-2 1 16,0-6-1-1,-1 1 0-15,-2-9 2 0,-3-8-1 16,0-4-1-16,-3-4 3 16,0-5 0-16,-3-5 3 15,-3-8 3-15,-6-10 0 16,-3-12 0-16,0-7-8 16,-3-8 0-16,-2-8-3 15,-1-13-2 1,0-3 0-16,0-2 0 0,3-3-2 15,0-3 1-15,6 0 1 16,3 0 2-16,3 6-1 0,3 2 1 16,6 5-3-1,3 3 1-15,3 11 0 16,6 2-1-16,2 9-3 16,4 7-2-16,0 8 5 0,3 8 4 15,3 8 2-15,-1 8-1 16,4 8 1-16,-6 5-1 15,-3 5 0-15,-4 6 2 16,-5 3-1 0,-3-1-1-16,-6 0-2 0,-9 1 1 15,-9-3 3-15,-6-3 3 16,-9-3 2-16,-5-5 1 16,-7-2-2-1,-6-3 1-15,1-6-6 0,-4-2-1 16,0-3-2-16,1 1-2 0,2-4 0 15,6-2 3-15,4 0-9 16,5 0-1-16,3 0-14 16,6-2-4-1,6-4-67-15,9 1-37 16,9 0 59-16</inkml:trace>
  <inkml:trace contextRef="#ctx0" brushRef="#br0" timeOffset="42892.8817">14733 9943 236 0,'12'0'90'0,"-9"3"-70"0,3 5-5 0,-3 0-6 0,3 5-6 0,0 5 3 16,0 9 3-1,-3 7 2-15,0 3-5 0,0 0-2 0,0 0 2 16,0-2-1-16,3-4 2 16,-3-1-2-1,0-7 0-15,0-4 8 0,0-6 3 16,0-5 6-16,-3-3 1 16,3-7-10-16,-3-6-5 0,0-5-8 15,3-6-2 1,0-7-2-16,0-6 0 15,2-3-2-15,4-2-1 0,6-2-5 16,3 2-3-16,3 0 9 16,3 5 2-16,0 5 1 15,2 6 2-15,4 8-1 16,3 8 0 0,0 10 2-16,-1 11 0 15,1 5-3-15,0 8 2 0,3 6 1 16,-7 4 2-16,-2-2-1 15,-3-2 2-15,0-4-4 16,-6 1 0-16,-3-3 3 16,-4-5 1-16,1-3-1 15,-3-5-2-15,-3-3 3 16,0-5 0-16,-3-5 5 0,0-6 3 16,0-5-4-16,0-5-2 15,0-5-2 1,0-9-3-16,0-5-2 0,3-2 1 15,0-6-4-15,6-2 1 16,0 0-3 0,3-1 2-16,-1 6 1 0,1 3 2 15,3 5 1 1,0 5 3-16,0 5-1 0,0 6-1 16,3 8-2-16,-1 8-1 15,4 7 2 1,0 6 0-16,0 5-2 0,3 6 2 0,0 4 1 15,-1 4 0 1,1 2 0-16,0 2 2 16,0-1-1-16,2-1-1 15,-2-3-8-15,0-2-3 0,-3-6-21 16,0-5-9-16,-4-5-75 16</inkml:trace>
  <inkml:trace contextRef="#ctx0" brushRef="#br0" timeOffset="66568.432">10146 12459 160 0,'-6'-10'63'0,"0"7"-49"0,0-2-11 16,1 5-5-16,-1-3-7 16,-3 0 3-16,-3 1 4 15,-6 2 1-15,3 0 1 16,0-3 13-16,-3 0 6 0,3 1 6 16,1 2 4-16,2 0 0 15,0 0 2-15,3 0-11 16,3 0-2-16,0 0-6 15,6 0-2-15,0 0-4 0,3 2 1 16,6 1 0-16,3 0 3 16,6-1-3-16,2 1 1 15,7-3-1-15,6 0 3 16,9 0 1-16,2-3 1 16,7 1 0-16,5-1 2 15,4 0-5-15,2-2-3 16,4 0-1-1,5 0-1-15,-2-1-2 16,-1-2 1-16,-2 0 0 0,-7 0 1 16,-2 3-7-1,-7 0 0-15,-5 2 1 0,-6 1 3 16,-6-1-9-16,-10 0-2 16,-2 3-13-16,-6 0-5 15,-3 0-7-15,-6 0-2 0,-3 3 1 16,-3-3 0-1,-6 3-71-15</inkml:trace>
  <inkml:trace contextRef="#ctx0" brushRef="#br0" timeOffset="67139.4008">10030 12734 280 0,'3'0'107'0,"3"0"-83"0,3 3-9 0,-3 0-9 0,0-1-8 16,6 1 0-1,0 0 4-15,9-1 3 0,0 1-2 16,5-3 0-16,4 0 3 16,6 0 1-16,2 0 1 15,4 0 0-15,3 0 2 0,2-3-3 16,4 1-2-16,3-1 0 16,-1 3 1-16,4 0-3 15,-1 3-2 1,-2-1 0-16,-4 1 1 0,1 0-3 15,-6-1 0-15,-4 1-1 16,-5 0-2-16,-3-1-6 16,-3-2-4-16,-4 0-10 15,-2-2-5-15,-3-4-28 0,-3-2-12 16,0-2-31 0</inkml:trace>
  <inkml:trace contextRef="#ctx0" brushRef="#br0" timeOffset="67904.2969">10908 11800 332 0,'-6'-8'123'0,"0"6"-95"0,0 10-13 0,4 0-10 0,-10 8-9 31,-3 10 2-31,-3 11-1 0,-6 11 1 16,-3 13 2-16,-5-1 0 0,-4 7 2 16,-3 7-1-16,0 2-1 0,4 4 3 15,-7-1 0-15,0 1 5 16,1-1 3-16,-1 3-4 15,0-5-2-15,4-6-5 16,-1-5 0-16,6-2 0 16,3-6 0-16,7-5-14 15,2-6-5-15,6-7-19 16,3-8-6-16,6-6-59 16,6-7-49-16,6-11 57 15</inkml:trace>
  <inkml:trace contextRef="#ctx0" brushRef="#br0" timeOffset="68819.6955">12010 11867 348 0,'-6'-22'129'0,"3"20"-100"0,-3-4-26 0,-3 6-17 16,-9 3-11-16,-12 2 0 15,-8 6 11-15,-10 2 6 16,-6 3 6-16,-2 3 1 0,-4-1 3 16,4 3 1-16,5 0 3 15,6 3-1-15,13-3 2 16,5 1 0-16,12 1 3 15,12 7 1-15,12 1 1 0,15 4-4 16,12 2-3-16,8 0-2 16,7 2-3-16,5 4 1 15,4 4 1 1,-4 1-3-16,-5 2 0 16,-6-2-1-16,-13 0 0 15,-8-6 2-15,-6 3 2 0,-9-5-1 16,-9-6 2-16,-9-2-7 15,-9-6 1-15,-9-2 1 16,-5-8 3-16,-4-6-2 16,-3-4 0-16,1-6 1 15,5-3 2-15,6-8-3 16,6-4 0-16,9-9-8 16,12-5-4-16,12-11-2 15,12-5-1-15,12-11 9 0,8-2 6 16,4 0 3-1,3 2 2-15,-1 1 4 16,-5 2 3-16,-6 3-4 0,-4 5 1 16,-8 5-1-1,-6 6 1-15,-6 5-7 0,-3 2-2 16,-6 6-14-16,-6 2-2 16,-6 4-12-16,0 1-4 15,-3 4-9-15,-3 4-1 16,3 1-34-1,-3 3-33-15,3 2 40 16</inkml:trace>
  <inkml:trace contextRef="#ctx0" brushRef="#br0" timeOffset="69472.8036">12236 12113 340 0,'3'-24'129'0,"3"8"-100"0,12-5-20 0,-12 13-13 15,3-3-14 1,5-2 1-16,4-3 7 0,3 0 3 15,3 3 5 1,3-3 1-16,3 3 1 0,2 2 2 0,4 3 3 16,0 6 4-16,2 2 2 15,4 8-3-15,0 8 0 16,-4 10-5-16,1 6 0 16,-3 7-1-16,-6 9 1 15,-7 8-2-15,-5 5 2 16,-12 5-2-16,-6 8-1 15,-9 0 1-15,-9 0 1 0,-8 3-1 32,-7-1 2-32,-3-7 0 0,0-8 1 15,1-8-2-15,-1-11 1 0,6-10 0 16,3-8 1 0,7-8 0-16,2-8 0 15,3-8 0-15,6-6 2 0,3-4-3 16,6-3-2-16,6-1-3 15,6 1 1-15,6 0 1 16,3 2 0-16,5 6-3 16,7 2 2-1,3 3 1-15,3 3 2 0,-1 0-3 0,7 2 0 16,0 3 1 0,-1-3 0-16,1 0 0 15,-1 3 2-15,-2-2-10 16,-3-1-2-16,-3 0-17 15,-4 1-6-15,-5-1-37 0,-3-3-15 16</inkml:trace>
  <inkml:trace contextRef="#ctx0" brushRef="#br0" timeOffset="73145.2401">13578 11480 300 0,'0'3'112'0,"0"10"-87"0,9 27-7 0,-3-11-9 0,3 16-9 15,3 10 0-15,3 9 0 16,3 10 0-16,3 11 0 15,-1 5-3-15,1-3 2 0,0 3 1 16,0-3 2-16,0-5 1 16,0-5 1-16,-3-8 2 15,-4-8 1 1,-2-8-1-16,0-6-1 0,-3-10-3 16,-3-8-2-1,0-7 1-15,-6-15 1 16,0-9 1-16,-3-9-1 15,-3-5-2-15,0-13-6 16,0-5-1-16,0-8-6 16,0-3-2-16,6 0 2 15,3 2 2-15,3 4 7 16,3 4 4-16,6 6 1 0,3 5-1 16,6 6-2-1,2 4 1-15,4 12 1 16,6 7 0-16,3 8 0 15,-1 14 2-15,4 7-3 0,-3 9 0 16,-1 7-1 0,-2 3 0-16,-6 0 4 15,-6 5 3-15,-6-3 2 0,-9 1 1 16,-7-6-2-16,-7-2-1 16,-4-8-1-16,-6-3 2 15,-6-8-5-15,-6-5-1 16,-6-9-2-16,-2-4 0 0,-4-6 2 15,0-5 0 1,1-5-5-16,2 0 1 0,3-3-7 16,3 0-3-16,4 3-14 15,5-3-5 1,6 0-54 0,9-3-47-16,6-2 46 0</inkml:trace>
  <inkml:trace contextRef="#ctx0" brushRef="#br0" timeOffset="73746.6264">14587 12888 260 0,'36'61'99'0,"-12"-16"-77"0,18 23-2 16,-25-33-7-16,7 15-9 0,-3 8-1 15,3 6-1-15,-3-3-2 16,-3-3 1-16,-6-5-1 0,-1-8 2 16,-2-8 10-16,-3-8 4 15,-3-5-1-15,-3-8 1 16,-3-8-3 0,-6-11 2-16,-3-8-4 15,-5-10-1-15,-4-11-4 0,-3-7-1 0,0-12-8 16,3-9-2-1,0-9-9-15,7-5-2 16,2-6 0-16,6-2 2 0,6-2 6 16,6 2 4-16,6 2 3 15,5 6 3-15,7 8 1 16,3 8 1-16,3 5-2 16,6 11-2-16,-1 13 1 15,4 10-1-15,3 14-5 16,-1 13 1-16,-2 10 0 15,-3 11 2-15,-4 6-1 16,-5 7-1-16,-9 3 5 16,-9 3 1-16,-9-1 4 15,-9 1 3-15,-6-3 2 16,-9-6 1-16,-5-4 0 16,-7-3 0-16,-3-9-6 15,-5-7-2-15,-4-5 0 16,0-8 0-16,1-9-7 0,-1-4 0 15,6-6-10-15,7-5-4 16,5-6-16 0,6-2-4-16,6-5-55 15,12-3-60 1,9-3 44-16</inkml:trace>
  <inkml:trace contextRef="#ctx0" brushRef="#br0" timeOffset="74556.5723">15093 12377 272 0,'18'16'101'0,"-6"5"-78"0,12 16 2 16,-15-16-5-16,3 11-11 16,3 5-1-16,0 6-2 15,2 4-1-15,-2-2-3 16,0 0-2-16,0-5 1 0,-3-6 1 15,-3-2 1 1,0-8 7-16,-3-6 6 0,0-4 5 16,-3-7 4-16,0-4-7 15,-6-6-3-15,0-7-11 16,-3-6-2-16,0-8-9 16,0-2 0-16,0-6-4 0,3-2 0 15,3-9-5-15,3-2-3 16,6 0 2-16,3 0 2 15,3 6 11 1,3 2 5-16,-1 2 4 0,7 3 4 16,0 9-2-16,6 1-2 15,0 12-5-15,-1 7 0 16,4 9-2 0,0 7 0-16,0 8 2 0,-1 5 2 15,-2 9-1-15,-3 5 2 16,0-1-2-16,-4 1 2 0,1 0-2 15,0-3 2 1,0-3-2-16,-3-5-1 16,0-2 3-16,-1-9 0 15,1-5 1-15,0-5 0 0,0-8 2 16,0-5 3-16,0-8-2 16,-1-6-2-1,1-7-5-15,0-6 0 0,0-8-2 16,0-5-2-1,0-5-2-15,2-3-1 0,-2 0-1 16,0 3 0-16,0 2 2 16,0 3 4-16,-3 6 1 15,-1 4 1-15,-2 6-3 16,-3 8 0-16,0 5-1 16,0 11 3-16,-3 10-2 15,3 8-1-15,-3 9 3 16,3 9 0-16,3 9 3 15,2 5 1-15,4 3 1 16,6 4 2-16,6 1-1 0,6-2 0 16,8-4-3-1,4 1 1-15,2-3-4 0,4-3 0 16,5-5-1-16,1-5 0 16,2-3-20-16,1-5-8 15,-4-6-40-15,-2-7-18 16,-7-11-19-1</inkml:trace>
  <inkml:trace contextRef="#ctx0" brushRef="#br0" timeOffset="97976.0796">19073 11930 240 0,'9'11'90'0,"-3"5"-70"0,9 10-5 16,-9-13-6-16,0 6-10 0,0 2 0 16,3 0 5-16,0 0 2 15,-1 0-2-15,1 1 4 0,0-4 4 16,0-2-2-16,-3-3 2 15,0-2-3-15,0-1 0 16,0-4-1-16,0-1 0 16,0-2 2-16,-3-6 4 15,0-2-4-15,0-6 2 16,-3-2-7-16,0-3-1 0,-6-3-4 16,0-2-3-16,-3 0-3 15,-3-5 1-15,-3-1-2 16,-3 3 2-16,1 1 1 15,-4 1 2 1,0 1 1-16,-3 8 1 16,0 0 0-16,-3 5 0 0,7 3 0 15,-13 5 0-15,-3 2-3 16,-3 9 0-16,1 7-1 16,-4 11 3-16,0 3 0 15,1 10 3 1,2 6-1-16,0 2 2 15,7 3-2 1,2 3-1-16,12 5 1 16,3 2 1-16,9-2 1 0,9 0 1 0,3 0 0 15,12 2 2-15,9-2-1 16,8-5 0-16,4-3-1 16,6-3 2-16,5-8-1 15,7-5 2-15,3-8-4 16,2-7 0-16,4-7-1 0,2-7 1 15,3-8-2 1,4-8 2-16,-1-7-2 16,1-7 2-16,-1-9-2 0,0-4 2 15,-2-7-2-15,-1-3 2 16,1-5-2-16,-10-3-1 16,-2-6-2-16,-10-7-1 15,-5 3-1 1,-6-3 3-16,-9-6-5 0,-7 1 2 15,-5-1 0-15,-9 6-1 16,-3 5 1-16,-6 6 3 16,-3 5 2-16,-6 5 2 15,-3 8-4-15,-3 5-1 0,-2 5-2 16,-1 11 3 0,0 9-2-16,0 7-1 0,0 10 0 15,0 9 3-15,0 12 0 16,4 12 3-16,2 12-3 15,3 3 0-15,3 3 1 16,6 5 0-16,3 6 2 16,6-1 1-16,3-2-1 15,2-5 1-15,4-3 0 16,3-3 3-16,3-3-1 16,3-7 2-1,2-6-2-15,4-5 2 0,15 0 2 0,-1-10 2 16,4-9-5-16,3-10-2 15,-1-8-2-15,1-5 1 16,-4-6-2-16,1-7 2 16,-6-3-4-1,-1-6 0-15,-5-2 1 0,-3-3 2 16,-7-2-6-16,-5-3 1 16,-3-3 1-16,-6 3 1 15,-6 0-4-15,-6 0 1 16,-3 3 0-16,-3 5-1 15,-3 2 4-15,-3 9 0 16,-3 2-2-16,0 8 2 0,0 5-1 16,-3 6-2-16,4 5 0 15,-1 8 3-15,3 5 0 16,0 8 1-16,3 5 0 16,3 6 2-16,3 2-1 15,0-2-1 1,3 0 1-16,3-6-1 0,3 0 0 15,0-2 2-15,6-5-1 16,-1-3 2-16,4-6 0 16,3-5 3-16,0-5-3 15,6-8 0-15,-3-5-3 16,-4-3-3-16,1-5 2 16,-3-6 2-16,-3-2-5 0,0-5-1 15,-3-4-5 1,-3-4 1-16,0-3-2 15,-3-3 0-15,0 9 8 0,-4-1 4 16,-2 5-3-16,0 4 0 16,0 4 3-16,0 6 1 15,0 2-5-15,0 6 0 16,0 5-1 0,3 8 2-16,0 5 1 0,0 8 1 15,3 3 0-15,3 11 2 16,3-1 1-16,0 0 1 15,3 3 0-15,3 0 2 16,3-2 1-16,3-3 1 0,-1-1-2 16,4-2 1-1,3-5-2-15,3-5 2 0,-1-6-6 16,1-5-1 0,0-5 2-16,3-6 3 15,2-2-2-15,1-6 0 0,-3-8-6 16,-1-2 0-16,1-2 1 15,-6-4 1-15,0 1-4 16,-7-4-1-16,-2-4 0 16,-3 0 2-16,-3-3-1 15,-3 2 4-15,-6 4 0 16,0 1 1-16,-3 7 0 16,0 1 0-1,-3 7-3-15,3 4 2 0,-3 3-1 16,0 5 0-16,0 9 0 0,3 7 0 15,0 8 0 1,0 11 0-16,0 5 2 0,3 3 0 16,3 2 2-16,-1 0 1 15,1-2 1 1,0-3 0-16,0-3 4 0,0-5 3 16,0-2-6-16,3-6-1 15,0-5-4-15,-3-3-1 16,0-5 1-16,0-8 0 15,0-8-25-15,0-8-10 16,-3-10-68-16,-3-6-29 16,5-13 25-16</inkml:trace>
  <inkml:trace contextRef="#ctx0" brushRef="#br0" timeOffset="98175.3485">21526 12002 280 0,'-9'2'104'0,"3"3"-81"0,0 6-13 0,0-3-12 15,0 3-38-15,0 2-11 0,0 3-51 16,3 0-22-16</inkml:trace>
  <inkml:trace contextRef="#ctx0" brushRef="#br0" timeOffset="99016.7413">21957 12599 304 0,'18'43'112'0,"-9"-22"-87"0,6 11-2 0,-9-16-9 16,3 7-8-16,0 1-1 15,0 0-3-15,0-3 1 16,-3-2-2-16,0-6 6 0,0-2 3 0,2-6 3 16,1-5 5-1,0-5-6-15,0-6 1 0,3-8-8 16,0-4-3-16,3-6-1 15,0-3-1-15,0-8-7 16,0 0 0 0,0 1-6-16,-1-4 1 0,1 6-3 15,3 6 2-15,0 4 2 16,0 6 5-16,0 8 1 16,0 5 0-16,-1 8 4 0,-2 8 0 15,0 5-2 1,0 8 2-16,0 8 3 15,0 3 1-15,-3 0-1 16,0-1 1-16,0 4-2 16,-1-3 2-16,1-6 0 15,-3-2 3-15,0-3 1 0,3-5 3 16,0-3-3-16,0-2 1 16,0-6-3-16,3-2 0 15,0-6-6-15,0-2 1 16,-1-6 0-16,1-2 0 15,0-6-3-15,0-2 2 16,0-5-4-16,0-3-1 16,0-3-4-16,0-2 1 15,-1-1 3 1,1 1 3-16,0-1 0 0,0 4 1 16,-3 4 4-16,0 3 1 0,-3 6-1 15,0 5-2 1,0 5-4-16,-3 5 0 15,0 11 0-15,0 8-1 0,0 5 6 16,-1 8 1-16,1 5 0 16,0 1 1-16,3 2 2 15,3-3 2-15,6 3 1 16,6-5 0-16,6-5 4 0,2-4 3 16,10-1-2-1,6-4 0-15,5-5-5 16,4-2 0-16,5-3-7 0,4-6-1 15,-1-2 0-15,1-2 0 16,-4-3-5-16,-8-1-1 16,-4-2-22-16,-8 0-6 15,-6 0-32-15,-9-2-10 16,-9-3-46 0</inkml:trace>
  <inkml:trace contextRef="#ctx0" brushRef="#br0" timeOffset="101521.3264">23523 11618 356 0,'18'-21'134'0,"-9"10"-104"0,6-5-8 0,-9 11-12 16,3 0-13-16,2 5 0 15,4 2-3-15,3 9-1 0,3 10 4 16,0 11-1-16,3 10 2 0,3 6 2 16,-1-1 2-16,-2 1-1 15,3 2-1-15,0-2 1 16,-4-3-1-16,1 0 0 15,-3-8 0-15,-3-5 0 16,-3-6 0-16,-3-2-11 16,-3-8-5-1,0-3-21-15,-6-5-6 0,-3-8-38 16,-3-8-13-16,-6-13 1 16</inkml:trace>
  <inkml:trace contextRef="#ctx0" brushRef="#br0" timeOffset="101776.9966">23961 11634 264 0,'-3'10'99'0,"-3"6"-77"0,-9 13-4 0,6-10-6 15,-3 7-5 1,-9 6 3-16,-3 2-1 0,-5 3 0 15,-4 0-5 1,-3 3-3-16,-3-3 0 0,-2 0-8 0,-1-10 0 16,3-6-19-16,1-8-8 15,2-5-15-15,3-8-7 16,3-8-17 0,4-5-23-16,2-3 33 15</inkml:trace>
  <inkml:trace contextRef="#ctx0" brushRef="#br0" timeOffset="102010.469">23228 11771 208 0,'-3'6'79'0,"3"-1"-61"0,0-5 17 16,0 0 3 0,3 3-7-16,6-1 2 0,3 3-13 15,12 1-4-15,9-1-9 16,8 0-5-16,10 1 1 0,9-1-2 15,-1 0-1-15,10 1-2 16,-1-6 1-16,0-3-12 16,4-2-7-16,-4-9-33 15,1-4-14-15,-1-6-42 16</inkml:trace>
  <inkml:trace contextRef="#ctx0" brushRef="#br0" timeOffset="102439.7629">23702 11041 252 0,'-69'-3'93'0,"36"11"-72"0,-26 8 3 0,23 0-5 0,-14 11-10 16,-13 12-3-1,-5 19-1-15,-1 11-1 0,10 16-2 16,11 13 1-16,18 5 0 16,18 0 3-16,21 3 1 0,18-5-3 15,12-6-3-15,14-5-3 16,13-14-1-16,8-9 2 16,10-14 2-16,2-11 2 15,9-10 3-15,6-14-1 16,1-13 0-1,8-12-1-15,-3-12 0 0,0-10 2 16,-3-16 3-16,-6-8 0 16,-8-13 0-16,-19-6-16 15,-17-10-6-15,-13 19 7 0,-29-40 5 16,-24-6-1 0,-26-5-1-16,-37 1-7 15,-32-1-2-15,-39 0-20 0,-35 6-6 16,-43 4-80-1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06:28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11590 6996 212 0,'0'0'79'0,"6"2"-61"0,6 4-5 16,-6-1-7-16,3-3-28 16,3 1-8-16,3 0-3 15,-1-3 2-15,4 0 20 16,-3-3 8-16,0 0 10 0,0 1 4 15,0-1 2-15,-3 1 5 16,3-1-8-16,-1 0-1 16,1 1-5-16,0-1-3 0,3 0 2 15,0 1-2-15,3-1 2 16,0 0-4-16,2-2 0 16,1 2 3-16,0-2 1 15,0 2-4 1,0-2-1-16,-1 3 12 15,-2-1 5-15,0 0-1 16,0-2 0-16,0 2-8 0,0-2-2 16,2 0 2-16,1-1 3 15,0 4-4-15,3-1-1 16,-3 1-2 0,0 2-2-16,-1 0 1 15,4 2-1-15,-3 1 0 0,0 2 0 0,3-2 0 16,-1 2 2-1,1 0 1-15,0-2 1 0,0 2 0 16,-1-2 0 0,4 0-2-16,0-1 1 0,0 3-2 15,0-2 2 1,-1 0-2-16,4-1 2 16,-3 1-2-16,6 0 2 0,-7-1-2 15,1 1-1-15,0 0 1 16,0-1-1-16,-1 1 0 15,1 0 0-15,0-1 0 16,0-2 2-16,-1 0-1 16,4 3-1-16,3 0 1 15,0-3-1-15,2 0 0 16,4-3 0-16,3 0-3 16,-1 1 0-16,4-1 4 15,3 0 3-15,-1 1-3 0,4-1-1 16,-1 0-2-1,1 1 0-15,-1-1 4 0,16 0 1 16,-1 3-1 0,-2 0 1-16,-1 3-4 0,1-3 0 15,-4 0 1 1,4 0 0-16,-1 0-3 0,4 3 2 16,5-3 1-16,-2 0 2 15,-1-3-1-15,3 3 2 0,1 3-2 16,2-3 2-1,-2 0-2-15,-4 0 2 16,1 2 0-16,-1 1 1 0,0 2-2 16,4 1-2-1,-4-6 1-15,4 0 1 0,-1 0-1 16,3 0-1-16,-2 0 1 16,-1-3 1-16,1-2-3 15,-4-1 0-15,1 1 1 16,-1 0 2-16,0-1-1 15,-5-1 2 1,-1 1-2-16,1 1 2 0,2 0-2 16,-2 2-1-16,2-2-2 15,1-1 1-15,5-1 1 16,1-1 2-16,-1-3-1 16,3 3 2-1,1 3-4-15,-1-1-2 16,4 1 2-16,2 0 2 15,3 2 0-15,1-2-1 0,5 2 1 16,0 1-1-16,6-1 0 16,4-5 0-16,2 0 0 0,3 0 0 15,3 3-3 1,3-3 2-16,6 0 1 0,3 0 2 0,6 0-1 16,0 0 2-1,3 0-2-15,-3 0 2 16,-3 6-2-16,-3-1 2 15,-3 3-2-15,-6 3 2 16,-5 2-2-16,-7 0 2 16,-12 1-2-16,-9 1-1 15,-5 1-2-15,-16 3 1 16,-11 2-1-16,-9-2-2 0,-13-1-19 16,-11 4-10-1,-15 2-49-15,-20 5-58 16,-28 3 37-16</inkml:trace>
  <inkml:trace contextRef="#ctx0" brushRef="#br0" timeOffset="1080.4984">14772 8062 260 0,'-27'-19'96'0,"9"17"-75"0,-9-1-14 16,10 6-11-16,-10-1-17 15,-9-2-4-15,-9 3 9 16,-8 0 6-16,-7-1 7 16,-5 1 2-16,-10 0 1 0,-2-1 2 15,-3 1 3-15,-7-1 7 0,-2 1 2 16,-3 0-3-1,-3-1-1-15,-4 1-4 0,1-3-1 16,0 3-3-16,-3-1-2 16,-1 1 1-1,-2 0-1-15,3-1 0 0,0 1 0 16,3 0 0-16,-1-3 0 16,1 2 2-1,0-2 1-15,3 0 1 16,-1 0 0-16,1 0 0 0,3 0 0 15,-3-2-2-15,5-1-2 16,1-2 3-16,0-1 0 16,0 1 1-16,-1 0 0 0,4-1-5 15,-3 1-1 1,-4 0 1-16,1 0 2 0,3-1-2 16,-3 1 0-16,-4 0 1 15,1-1 0-15,0 1-3 16,-3 3 2-16,-22-1 3 15,4 3 1-15,6-3-1 16,6 1 1-16,0 2-7 16,3 0 1-16,-1-3 5 15,7 0 4-15,0 1-8 16,0-1-3-16,-1 0 5 16,4 1 4-16,0-1-7 15,0 3 1-15,-1-3 4 16,4 3 4-1,0 0-1-15,-3 0 2 0,2 0-4 16,1 0-2-16,6 0 0 16,-1 0 1-16,4 0-3 0,0 0 0 15,-1 0 3 1,4 0 1-16,2 0 1 16,1 0 0-16,5 3-5 0,1 2 1 15,0 1 0-15,2-1 0 0,9 0-3 16,4 3 2-1,2 0 1-15,1 3 0 16,5-1-7-16,3 3-3 16,4 1-16-16,5-1-7 15,6 0-20-15,3 0-8 0,6 6-23 16</inkml:trace>
  <inkml:trace contextRef="#ctx0" brushRef="#br0" timeOffset="8753.2123">8604 9787 244 0,'3'-5'90'0,"-3"10"-70"0,3-5-5 16,-3 3-6-16,3-1-15 16,0 1-1-16,-3 2 2 15,0 3 2-15,-3-3 2 16,-3 1 3-16,1-1 1 15,-4-2-1-15,-3-3-2 16,0-3 1-16,0-2-1 0,0-3 2 16,0-5 1-1,0-3-4-15,0 0 1 0,0 0 0 16,0 3 2-16,1 2-3 16,-1 3-2-16,-3 6-1 15,-3 4 3-15,0 6 0 16,-6 3 3-16,-3 2 1 0,-2 0 1 15,-1 0 2 1,0 1 3-16,3-4-2 0,1-2 1 16,2-3-5-16,0 1-2 15,0-4-3-15,6-2 1 16,0-2 7-16,4-1 4 16,-4 0-5-1,0-2-1-15,0 0 0 16,0 0 2-16,-3-1-8 0,-3 1 0 15,-8 5 0 1,-1 0 1-16,-3 5 1 0,-2 1 0 16,-7 4 0-16,0-2 0 15,-2 3-5-15,-1-1 1 16,0 1 4-16,1-1 2 16,-1 4-3-16,3-1-1 0,4 0 1 15,2 0 0-15,0-2 1 16,4-1 0-16,2-2 0 15,0 0 2-15,3 0-1 16,1-2 2-16,-1-1-4 16,0 0-2-16,3 3 2 15,-2 0 2-15,-1 3-2 16,0 2 0-16,-3 3 1 16,-2 2 2-16,-1 3-3 15,-3 3 0-15,3-5 3 0,1-3 1 16,-1-3-4-1,0-5 1-15,1-3-2 16,-1-5-2-16,3-5-2 16,3-6 1-16,4-2 3 15,-1 0 1-15,3-1 1 0,0 1 0 16,0 0 0-16,1 5 2 16,-4 0-1-16,0 0-1 15,0 0-2-15,-3 0 1 16,1 0 1-16,-4-2 0 15,0-3-3-15,0-1 2 16,1-1-8-16,-1-1-2 16,-3-3 4-16,-8-5 1 15,-4 3 4-15,3 5 1 0,1 3 1 16,-1 5 2 0,0 5-1-16,1 6 2 15,5 2-2-15,-3 1 2 0,1 2-2 16,-1-3-1-1,3-2 5-15,1-3 1 16,2-3-2-16,0-2-3 0,3-3 0 16,1-3 1-1,2-2-1-15,0 0-1 0,3-1 5 16,4-1 4-16,-10 1 1 16,6 4 2-16,0 4-6 15,0 4-2-15,-2 4-4 16,-4 4-1-16,0 2 1 15,-3 2 2-15,-2 3-3 0,5-2 0 16,-6 0-1 0,1-3 0-16,-1-6 2 0,0-2 0 15,-2-2 0-15,-7-1 0 16,6-2-3-16,1 2 0 16,-1 3 2-16,3 3 0 15,3 2 1 1,-2 3 0-16,-1 0 0 0,3 2 0 15,1 1-3-15,2 0 2 16,0-1 1 0,0-2 0-16,4-3 0 0,5-2 0 15,-6-3 0-15,6-3 2 16,3-2-6-16,4 0 1 16,2-3 1-16,-3 3 3 0,6 2-2 15,3 0 0-15,0 6 1 16,3 5 0-16,3 2-3 15,3 4 0 1,0 4 2-16,3 3 2 16,3 1-5-16,0-4 1 0,3-2 1 15,3-3 1-15,3-5 3 16,6-3 1-16,5-5-1 16,7-5 1-16,6-3-4 15,-3 0-2-15,5-2 2 16,4 2 0-16,2 0 1 15,4 2 0-15,6 6 0 16,2 3 0-16,4 2 0 16,2 1 0-16,4-1 0 0,-1 3 2 15,4-3-3-15,2 0 0 16,0-2 1-16,1-3 0 16,2 0 0-16,4 0 0 15,-7-3 0-15,6 3 0 16,-2 0-3-16,-1 3 2 15,0-3 3-15,1 3 1 16,2-3-4-16,-5 2-1 16,-4 1 1-16,1 2 2 15,-1-2-2-15,-3 0 0 16,1-1 3-16,-4 1 1 16,-2 2-1-16,-1 1-2 15,-2-4 3-15,2 3 0 0,-2 1-1 31,-1-1 1-31,-2 3-9 0,0-5-1 16,2-3 8-16,4-3 6 0,-7 0-3 16,1-5-2-16,-1 0-1 15,-2-2-1-15,-1-1 0 16,1 1 2-16,0-1-1 16,-1 1-1-16,1 2-2 15,-1 0-1-15,1 0 2 16,-3-3 2-16,-1 1 0 15,1-1-1-15,-1 0 1 16,1 3 1-16,-3 1-3 0,-1 1 0 16,4-2 1-16,-1 0 0 15,-2-5 0-15,0 0 2 16,-1 0 1 0,1-1 1-16,-1 4-5 15,-5 2 1-15,-3 0 0 0,0 5 2 16,-4 1-1-1,-5 2 2-15,-3 2-2 16,-6 1 2-16,-3 2-2 0,-1 1-1 16,-2 1 1-16,-3 1-1 15,-3 0-5-15,0 0 1 16,0 3-5-16,0 2 1 0,-3 0-12 16,0 1-2-1,0-1-39-15,0 5-17 0,0-4-7 16</inkml:trace>
  <inkml:trace contextRef="#ctx0" brushRef="#br0" timeOffset="37337.4252">6104 13285 252 0,'-36'-19'96'0,"22"11"-75"0,-7-2-3 0,9 7-6 16,-3 0-7-16,0-2 2 16,-3-3-4-16,-3 3-2 15,-2 2 0-15,-4 3 1 0,-3 3 1 16,-3 2-1-16,-2 6-2 15,-1-3 3-15,-6 2 0 16,-2 1 1 0,-4-1 2-16,-3-2-1 0,-2-2 2 15,-1-4 0-15,-5-2 1 0,-4 0-2 16,-5 0 1 0,-4-2-4-16,-2-6-2 15,-4-3 0-15,1 1-1 16,-12-1-3-16,2-2 2 0,1-3 1 15,-3 0 0-15,-4-3-3 16,4 6 2 0,-6 0 1-16,3 0 0 0,-4 0 0 15,4 2 2-15,3 3-3 16,3 0 0 0,-4-2 1-16,1 2 0 0,0 0 0 15,5 2 0-15,7 1-3 16,2 0 2-16,-2-1-1 15,6 4 0-15,8 2-7 16,-2 0-2-16,-1 2-5 16,13 6-1-16,8 0-17 15,12 3-5-15,9 2-64 16,10 8-30-16,11-2 69 16</inkml:trace>
  <inkml:trace contextRef="#ctx0" brushRef="#br0" timeOffset="38363.2035">16519 12441 140 0,'57'5'55'0,"-19"3"-43"0,31 3-6 0,-33-6-3 0,14 0-8 16,13 0 1-16,8 1 24 15,4-6 11-15,2 0-15 16,-3 0 18-16,1 0 9 0,-4 0-12 15,1 0-5-15,-4-3-13 16,-5 0-4-16,-1 3-5 16,-2 0-3-16,-10 3-5 15,-2 0-2-15,-6-1-13 16,-4 1-3 0,-2 2-28-16,-6-2-12 0,-3 2-30 15</inkml:trace>
  <inkml:trace contextRef="#ctx0" brushRef="#br0" timeOffset="39036.0511">19204 12517 192 0,'54'-7'71'0,"-16"4"-55"0,31 3 0 16,-36 3-2-16,14-1-8 0,16 1-1 15,11-1 2 1,9 1 0-16,16 0-3 15,8-3 4-15,6 0 4 0,6-3-2 0,9 0 0 16,3 1-2-16,3-6 0 16,3 0-4-16,0 3-3 15,-6-3 0-15,-6 2 1 16,-3 4-3-16,-12-1 0 16,-9 3 1-16,-12 3 0 15,-8-1-3 1,-13 4 2-16,-11 2-15 0,-10 0-6 15,-8 0-18-15,-9-1-5 0,-9 7-42 32</inkml:trace>
  <inkml:trace contextRef="#ctx0" brushRef="#br0" timeOffset="48493.462">20868 14213 240 0,'-3'-2'90'0,"0"4"-70"0,0 6-5 0,3-8-8 16,-3 6-10-1,0-1 2-15,0 0 1 0,3-5 0 16,-3 3 0-16,3-3 2 0,0 0 1 15,0 3 5-15,3-3 3 16,0 0-4-16,3 0-2 16,3-3 0-16,3 0 1 15,6 1-5-15,0-1-3 16,5 0 1-16,1 1 0 0,6-1-2 31,3 0 2-31,-1 1-1 0,4 2 0 16,3 0 2-16,0 2 0 15,2 4-3-15,4-1 2 16,2 0 3-16,4-2 1 0,3 0-1 16,2 2-2-1,1 0-2 1,5-2 1-16,1-1 1 0,2 1 0 16,4 0 2-16,2-1 1 0,1 1-1 15,2 0-2 1,0-1 1-16,4 1-1 0,2 0 2 15,4-1 1 1,-1-2-4-16,0 0 1 0,-2 0 2 16,-1 3 1-16,0 0 1 15,-2-1 2-15,-1-2-3 16,3 3 0-16,-2-1-1 16,-4 1-2-16,1-3 1 15,-1 0-1-15,1 0 0 0,-1 0 0 16,-6 0 0-16,1 0 0 15,-4 0 0 1,-2 0 0-16,-7-3 0 16,-5 3 2-16,-6 0-1 0,-4 0-1 15,-8 3-2 1,-3-3 1-16,-6 3 1 16,-6-3 2-16,-4 2-8 0,-5 1-1 15,-3 0 2-15,-6-3 2 16,-6 5 2-1,-6 0 1-15,-5 1 0 0,-13-1 0 16,-3 0 0-16,-6 0 0 0,-5 1-3 16,-7-4 2-1,-5 1 1-15,-10 0 0 0,-2-3 0 16,-7-3 0 0,-5 0-3-16,-4 1 2 0,-5-1-4 15,-3-2 1-15,-3-1 4 16,-1 4 4-16,-8-3-6 15,3-1 0-15,-3 1 2 16,0 2 2 0,-1-2-5-16,1 0 0 15,3 2-1-15,0 3 2 0,0-3 1 16,2 1 1-16,4 2 0 16,-3 0 2-16,6-3-3 15,2 1 0-15,4-1 1 0,3 0 0 16,2 1 0-16,4-1 0 15,0 0 0 1,2 1 0-16,4-4-3 16,-1 4 2-16,4-1 3 0,2 0 1 15,4 1-4-15,2-1 1 16,7 0 0-16,-1 1 2 16,7-1-6-16,2 3-1 15,6 0-3-15,6 0 2 16,4 0 4-16,5 0 1 15,6 0-2-15,3 3 0 16,6-3-1-16,9 0 0 16,3 2 5-16,6 4 1 15,6-4 2 1,6 4 0-16,9-4-2 0,8 1-2 0,4 0 1 16,6-3-1-1,8-3-3-15,7 3 2 0,5-3-1 16,12-2-2-1,4 0 0-15,2-1 3 0,3 1-2 16,7 0 1 0,2 0 4-16,0-1 1 0,3 1 1 15,4-3 2-15,2 0-1 16,0 0 0-16,6 0-1 16,0 3 0-16,0-3-2 15,0 3-2-15,0-1 3 16,1 1 0-16,-4 0-1 0,-3 2-2 15,0 1-2 1,-3 2 1-16,-3 0 1 16,-5 0 2-16,-7 5-1 15,-3 0-1-15,-5 0 1 0,-7 1 1 16,-9-1-3 0,-5-2 0-16,-9-3 1 0,-7 0 0 15,-5 0 2-15,-6 0 3 16,-7 0 0-1,-5-3 2-15,-3 0-6 0,-6 1-1 16,-3-1 0-16,-6 3 0 16,-6-3-5-16,-9 1 1 15,-6-1 2-15,-9 0 1 0,-5 3-2 16,-7 0 0-16,-9-2 2 16,-5 2 0-16,-7 0 1 15,-5 0 2-15,-10 0 3 16,-2 0 2-16,-9 0-8 15,-4 2-4-15,-5-2 3 16,-3 3 0 0,-6 0 2-16,-6-1 0 0,-1 4 0 15,-2-4 0-15,-6 1 0 16,-3 0 0-16,0-1 0 16,0-2 0-16,0 0 0 15,-3 0 0-15,9 0-3 16,0 0 2-16,3-2 1 15,3-1 2-15,3 0-3 16,5 1 0-16,7-4 1 0,6 1 0 16,5 2 0-1,7 1 0-15,9-1-3 0,5 1 2 16,10-1-1-16,8 0 0 16,9 1 4-1,6-1 1-15,10 0-4 0,2 3 1 16,6-2-2-16,3 2-2 15,9 0 3-15,6 0 2 16,9 0 0-16,8 0-1 16,13 0 1-1,6 0-1-15,8 0 0 0,10 2 0 0,8-2 0 16,10 3 0-16,2 0 0 16,10 2 2-16,2 0 1 15,9 0 3-15,6 1-3 16,3 2 0-16,6-3-1 15,6 3-2 1,3 0 1-16,3 0-1 16,3-3-3-16,0 3 2 0,3 0 1 15,0-3 0-15,-3 1 2 16,0-1 1-16,-3 0 3 16,-3 0 1-16,0-2 1 15,-9 0 2-15,-6-3-1 0,-2 0 0 16,-13 2-1-16,-3-2 0 15,-6 0-4-15,-5 0-1 16,-10 0-1 0,-5 0-2-16,-7 3-4 15,-8 0-2-15,-6-1-11 0,-13 1-1 16,-5-3-15-16,-6 0-5 16,-9 3-56-1,-12-1-42-15,-9 1 58 16</inkml:trace>
  <inkml:trace contextRef="#ctx0" brushRef="#br0" timeOffset="57094.948">10027 15367 260 0,'-3'-3'99'0,"0"-2"-77"0,0-3-13 15,3 5-9-15,0-2-6 16,-3 0 1-16,0 0-2 15,0-3 2-15,0 0 3 0,0 0 1 0,-2 0 3 16,-1 0 3-16,0 3 4 16,-3-1 2-16,0 1 1 15,0 0-4-15,-3-1-3 16,0 4 0-16,0-1 1 16,-3 1-3-16,0-1 0 15,-3 0-1-15,1 1-2 16,-4 2-2-16,0-3 1 15,-3 0 1-15,0 1 2 16,-2-1-3-16,-1 0-2 16,-3 1 4-16,-3-1 1 15,-2 0 2-15,-1 1 2 16,-3-1-1-16,-3 3 2 16,1 0-4-1,-1 0 0-15,-3 0-3 0,-2 0-1 16,-1 0 1-16,-2 0 0 15,-1 3 0-15,0-1 0 0,4 1-3 16,-1 0 2 0,1-1 1-16,-1 1 2 0,3 0 1 15,-2-1 1-15,2 1 0 16,-3 0 0-16,1-1-2 16,2 1-2-16,0 0 3 15,-2-1 0-15,-1 3-1 16,1 1 1-16,-1-1 0 15,-3 0 3-15,1 1-1 16,-1-4 0-16,-2 1-1 16,-1 2 0-1,-3 1-2-15,1-1-2 0,-1 0 1 16,-2-2 1-16,5-3-3 16,4 0 0-16,-4 0 3 0,0 0 1 15,1 0-4-15,-1-3 1 16,-2 0 0-1,2-2 2-15,1 0 1 16,2-3 1-16,0 3-2 0,1-3-2 16,-1 0 1-1,1 0 1-15,-1 0-1 0,0 0-1 16,4 0 1-16,2 0-1 16,-3 0-3-16,1 0 2 15,-4 0 1-15,4 0 2 16,-1 0-3-1,3 3-2-15,1 0-1 16,-1 2 3-16,3 0 0 0,-2 1 1 16,-1-1 0-16,-3 1 0 0,1 2 0 15,-1 0 2-15,1 0-1 16,-10 2 2 0,6 1-2-16,1-1-1 15,2 1 1-15,1-3-1 0,-1 3 0 16,0-1 0-1,1 1 0-15,-1 2 2 0,-3 1-1 16,7-1 2-16,-1-2-2 16,1-1 2-16,2 1-4 15,0-3-2-15,0 3 2 16,1-3 2-16,-1 2-2 16,0-2-2-16,4 3-1 0,-1-3 3 15,0 2 0 1,1-2 1-16,2 0 0 0,0 0 0 15,-2 0-3 1,2 0 2-16,0 3-1 0,0-3-2 16,1 0 3-1,-1 0 2-15,3 0 0 0,3 0-1 16,1 0 1-16,-1-3-1 16,3 1 0-16,0-1 0 15,1 1 0-15,-1-1 0 16,-3 0 0-16,6 1 0 15,0-1-3-15,1 0 2 0,2 1 1 16,0-1 0 0,3 0-5-16,0 3 1 0,0 0 2 15,3 0 3-15,1 3-2 16,2 0 0-16,0-1 1 16,0 1 0-16,3 2-3 15,3 1 2 1,0-4-1-16,0 3 0 0,3 1 0 15,3-1-2-15,0 3 0 16,3 0 0 0,0 0 3-16,3 2 0 15,3 1 1-15,3 2 0 0,0 1 0 16,3-1 0-16,2 0 0 0,1 0 0 16,3 0 0-1,3 1 0-15,3-1 0 0,3 0 2 16,-4 0-1-16,7-2 2 15,6 2-2 1,-4-2-1-16,1-3 3 0,6-3 0 16,-6-2-1-16,8-3 1 15,1 2 0-15,3-4 1 16,2-1-2-16,1-2-2 16,-4-1 1-16,4-2 1 15,3 0-1-15,-4 1 2 16,4-1-2-16,-1-6 2 15,4 4-2 1,-4-1 2-16,1 1-2 0,3-4-1 16,2 1 1-16,4-3 1 15,2 0-1-15,-5 1-1 16,-1-4 1-16,4 1-1 0,-1-1 0 16,1 3 0-1,-1 0 0-15,1 3 0 16,-4 0-3-16,-2 0 2 15,-1 2 1-15,4 0 2 16,-1 6-1-16,1 0-1 0,-1 0 1 16,-2 2 1-16,0 3-1 15,-1 0-1-15,4 0-2 16,-4 3 1-16,1 4-1 16,-4-1 0-16,1-1 2 15,-4 0 2-15,1 1-1 16,3-1 2-16,-1 0-4 15,1 3 0-15,-4 0 1 16,4 0 0-16,-3 0 0 16,-1 0 0-16,1 0 0 0,-1 0 0 15,1 2 0-15,0-2 0 16,-1 0-3-16,1 0 2 16,-1 0 1-16,1 0 2 15,0 0-1-15,-1 0 2 16,1-3-4-16,2 1 0 15,-2-1 1-15,3 0 2 16,-4 0-1-16,1 1-1 16,-1-1 1-1,4 0 1-15,0 1-3 0,-4-4 0 16,1 1 1-16,2-3 2 16,1 0-1-16,-1 0-1 0,4-3 1 15,0 1-1-15,2-4-3 16,-2 1 2-16,-1 0 1 15,1-1 2 1,-1 1-3-16,1 2 0 0,-1 1 3 16,1-3 3-16,-3-1-2 15,2 1-2 1,-2 0-3-16,-1-3 1 16,1 0 1-16,-1 0 0 0,1 0 0 15,-3 0 0-15,-1 0-3 0,-2 0 2 16,-1 0 1-1,-5 3 2-15,3 0-3 16,-7 2 0-16,1 0 1 0,-3 1 2 16,-3-1-1-16,-1 0-1 15,-2 3-2-15,-3 0-1 16,0 0-1-16,-6 0 0 16,-4 0 3-16,1 0 0 15,-3 0-2-15,-6 0 0 16,0 3 2-1,-3-3 0-15,0 3-2 16,-3-3 0-16,-3 2-1 0,0-2 0 0,0 6 0 16,-6-4 3-1,0 3-2-15,-6-2-1 0,-3 0 0 16,-6-1 3-16,-2 1-5 16,-4 0 2-1,-6-1 0-15,-3 1-1 0,1-3 1 16,-4 3 0-1,-3-1 3-15,-5 1 0 0,-4 2-2 16,-3 1 2-16,1-4-1 16,-4 1-2-16,1-1 3 15,-1 1 0-15,1 2 1 16,-4 1 2-16,1-4-3 16,-4 1 0-16,4 0 1 15,-1-1 2-15,0 1 1 16,-2 0 1-16,-1-3-2 15,1 0 1-15,-1-3 0 16,4 0 1-16,-4 1 0 0,4-4 2 16,-4 1 1-1,1 0 1-15,2-1-4 16,1 1-3-16,-1 0 2 0,1 0 0 16,2-1-1-1,-2-2-2-15,-1 0 3 0,1 0 0 16,-1 3-1-16,3 0 1 15,1 0 0-15,-1-3 3 16,1 0-3-16,-1-3-2 16,-2 3 2-16,5 3 0 15,1 0-1-15,-1 2 1 16,3-2-2-16,-2 2 2 16,-1 0-2-16,1 1-1 0,-1-1 1 15,1 3 1-15,2 0-1 16,-3 0-1-16,1 0 1 15,-1 0-1 1,1-3-3-16,-1 3 2 16,3 0 3-16,1 3 1 0,2 0-1 15,-2-3 1-15,-4 0-2 16,3 0-1 0,1 0 1-16,-1 2 1 0,1 1-1 15,-1 0-1-15,3-1 3 16,-2-2 2-16,-1 0-2 15,-2 0 0-15,-1 0-1 0,0 0-2 16,1 0 1 0,-1 0-1-16,4 3 0 0,-4-3 0 15,1 0-5-15,-1 0-1 16,0 0 7-16,-2 3 4 16,2-1-2-16,-2 1-2 15,2 0 0-15,1-1 1 16,-1 1-3-16,0-3 0 15,1 2 1-15,-1 1 0 16,4 0-3-16,-1-1 2 16,0 1-1-1,1-3 0-15,-1 0 2 0,4 0 2 0,-1 0-6 32,0 0 1-32,4 3 3 0,2-3 2 0,-6 0 0 15,4 0 1 1,2 0-2-16,0 0 2 15,1 0-4-15,-1 0 0 0,3 0-1 16,1 0-2-16,2 2 0 16,3-2 3-16,3 0 0 15,4 0 1-15,-1 0 0 16,0 0 0-16,3 0 0 16,0-2 0-16,4-1-3 15,-1 0 2-15,0 1-1 16,3-1 0-16,0 0 0 15,3 3 0-15,0 0 2 0,1 0 0 16,2 0-3 0,0 0 0-16,3 0-1 15,-3 0 3-15,6 0 0 0,0 0 1 16,0 0-3 0,6 0 2-16,0 0-1 0,0 0 0 15,3 6-3 1,3-1 1-16,3 3 2 15,6 0 3-15,-3-3-2 0,9 3 0 16,-1-3-1-16,4 1-2 16,6-1 3-16,-6 0 0 15,6 1 1-15,-1-1 0 16,1 0 0-16,3 1 2 16,3-1-3-16,2 0-2 0,1 0 2 15,0 1 2-15,2-1 0 16,1 0-1-16,3 3-2 15,-4 0-1-15,4 0 4 16,3-3 1 0,-1 1 0-16,4-1-2 0,-1-2 1 15,1-1 1-15,0 4-1 16,-1-1 2 0,4 0-4-16,-1-2 0 0,4 2 3 15,-1-5 1-15,1 3-4 16,0 2 1-16,2 0 0 15,1-2 2-15,2 0-3 0,4-3 0 16,2 0 1 0,-5 0 2-16,-1 0 1 15,1 0 1-15,2 0-2 0,1 2 1 16,-1-2-4-16,-2 0 0 16,-4 3 1-16,4 0 2 15,2-3-1 1,1 0 2-16,-1 0-4 15,1-3-2-15,-4 3 2 0,1 0 2 16,-1 0 0-16,4-3 2 16,-4 1-2-16,4-1 2 15,-4 3-4-15,-2-3 0 16,2 1 1-16,4-1 2 0,-1-2 1 16,4-1 1-16,-4-2-5 15,0 3-1-15,1 0 1 16,2-3 0-1,1 3 1-15,-1-3 0 16,1 2 0-16,2 4 0 0,1-1 0 16,-1 1 0-16,-2-1 0 15,2 3 0-15,-3 0 0 16,1 3 2-16,-1-1 1 16,1-2 1-16,-1 3-2 15,-2-3-2-15,-1 5 1 16,1 0 1-16,2-2-1 15,1 0-1-15,2-3 1 16,-2 0 1 0,-7 0-1-16,4 2 2 0,-1 1-4 15,1-3-2-15,-1 0 2 0,4 0 0 16,-4 0 1-16,-2 3 0 16,-1-1-3-16,3 1 2 15,-2 0 3-15,0-3 3 16,-4 2-4-1,1-2-3-15,-4 3 1 0,1-1 2 16,-4 1 2-16,-2 0 3 16,-4-1-8-16,-5 1 0 15,-3-3 0-15,-3 0 1 16,-4 3 1-16,-2-3 2 0,-6 2-3 16,-6-2 0-16,-3 3 3 15,-3-3 1 1,-4 0-4-16,1 0 1 15,-3 0 0-15,-3-3 2 0,0 3-1 16,-3-2-1-16,-3-1-2 16,-3-2 1-1,-3-3-4-15,-5-3 1 16,-4 1 2-16,-3-1 1 0,-3 1-2 16,-6-1 2-16,-2 0-1 15,-4 1 0 1,-3-1-3-16,-3 1 1 0,1-1 0 15,-4 0-1-15,-2 1-1 0,-7-1 1 16,-3 3-2 0,-2 0 2-16,-1 3 3 0,1 0 1 15,-4-1 1-15,-2 1 2 16,-4 0-1-16,-2 2-1 16,2 3 1-16,-2 0-1 15,0 0 0-15,-4 0 0 16,-2 3 0-16,2 2 2 15,1 0 1-15,-3 1 1 16,-1-1-2-16,1 0 1 16,-1 3 0-1,4 0 3-15,0 0-1 16,-1 0 2-16,1 0-4 0,-1 0 0 16,1 0-1-16,2-3 1 15,-2 3-2-15,0 0 2 0,-1 0 0 16,-2 0 3-16,5 0-1 15,1 0 0-15,0 2-6 16,2-2 1-16,-2-2 0 16,2-4 2-16,4 1-1 15,-1 0-1-15,1-3 1 16,-1 0-1-16,4 0 2 16,-1-3 1-16,4 0-1 15,2 1 1-15,-2-1-2 16,-1 3 2-16,1 0-2 15,-1 0-1-15,0 0 1 16,4 0-1-16,2 0-3 16,-2 3 0-16,-1-1 4 15,-2 4 3-15,-1-4-1 16,1 1-2-16,2 0-3 0,3-3 1 16,-2-3-1-16,2 3 0 15,-2-3-3 1,-1 1-1-16,4-4 0 15,-1 1 2-15,1 0-1 0,2-1 4 16,3 4 2-16,1-1 2 16,-1 1-4-16,0-1 1 15,1 0 2-15,-1 1 1 16,4-1-8-16,2 0-2 0,3 3 2 16,0-2 0-16,1 2 0 15,2 0 4-15,0 0 0 16,1 0 3-16,2 0-3 15,0 0 0 1,3 0-1-16,1 0 0 16,2 0 0-16,0 0 0 0,0 0 0 15,3 0 0 1,4 2 0-16,-1 1-2 16,6 0 3-16,-9-1 2 0,6 4 0 15,0-1-1-15,0 0 1 16,4-2-1-16,2 2-3 15,-3-2 2-15,0-1 1 16,3 1 0-16,3 0 0 16,0-1 0-16,0 1 2 15,0 0 1-15,3-1-4 16,0 1 1-16,0-1-2 0,0-2 0 16,6 0 2-16,0 0 2 15,0 0-3-15,0 0-2 16,0 0-3-16,0 0 1 15,3 0 3-15,3 0 1 16,3 0 1-16,3 0 2 16,0-2-3-16,6-1 0 15,3 1 1-15,3-1 0 16,-1 0 0-16,1-2 0 0,3 2-3 16,3 1 2-1,3-1 1-15,2 0 0 16,1 1 0-16,0-1 0 15,2 0 0-15,4 1 0 16,-3-1 0-16,2 3 2 0,1 0-3 16,3 0 0-16,2 3 1 15,4-1 2-15,0 1-3 16,-1 2 0-16,4 1 1 16,-4 2 0-16,4 2 2 15,0 1 1-15,2-1-1 16,4 1-2-16,-1 0 1 15,1-1-1-15,-4 3 0 16,1-2 0 0,2-1 2-16,1 1 1 0,-1 0-1 15,1-1-2-15,-1-2 1 0,-2 0 1 16,0-3-1-16,-1 3-1 16,1-2 1-1,-1 2 1-15,1 2 1 0,-4 1 1 16,-2-3-5-1,0 0 1-15,-1 0 2 0,4 0 3 16,-4-1-4-16,1 1-3 16,0 0 3-16,2 0 1 15,-2-2 0-15,-1-4-2 16,1 1 1-16,0-3-1 16,-1 0 0-16,4 0 2 15,-4 0-1-15,4-3-1 0,-1 1 1 16,1-4 1-1,0 1-3-15,2 0 0 16,1-1 1 0,-1 1 0-16,1 0 0 0,2 0 0 0,-2-1 0 15,-1 1 0-15,4 0-3 16,0-1 2-16,-4 4 3 16,1-4 1-1,-1 1-4-15,1 0 1 0,-1 0 0 16,1-1 0-16,-1 4 0 15,1-4 0-15,0 4-3 16,-4-1 2-16,1 0 1 16,-4-2 2-16,1 2-1 15,2 1-1-15,1-1-2 0,0 0-1 16,-4 1-1-16,1-3 0 16,-4-1-2-16,1 1 1 15,0 0 3-15,-1 2 1 16,-2 3 1-16,0 0 0 15,-1 3-3-15,1-1 0 16,-3 1 2 0,-1 0 0-16,4-1-2 0,-3 1 2 15,-1 2-4-15,1-2-1 16,3-1 0-16,-4 1 4 16,1-3 1-16,-3 3 3 15,-4-1-1-15,-2-2-1 16,-3 3 1-16,3-3-1 15,-7 3 0-15,1-3 0 0,-3 5-5 16,-3 0-1-16,0 1-6 16,-3-1-3-16,-1 0-7 15,1 3-3-15,-3 0-14 16,0 3-3-16,0 2-56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13" units="1/cm"/>
          <inkml:channelProperty channel="F" name="resolution" value="2.84167" units="1/cm"/>
          <inkml:channelProperty channel="T" name="resolution" value="1" units="1/dev"/>
        </inkml:channelProperties>
      </inkml:inkSource>
      <inkml:timestamp xml:id="ts0" timeString="2016-08-10T21:07:52.8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12578 13002 79 0,'0'0'90'0,"0"0"-67"15,0 0 3-15,0 0-21 16,0 0-8-16,0 0-8 15,0 0-7-15,0 0 11 16,0 0 8-16,0 0 0 16,0 2-1-16,0-2-3 15,0 0-55-15</inkml:trace>
  <inkml:trace contextRef="#ctx0" brushRef="#br0" timeOffset="8002.8">12189 15136 35 0,'0'0'22'0,"0"0"7"16,0 0-16-16,0 0-12 0,0 0 1 15,0-6 8-15,-3 4 11 16,3-2 17-16,-5 0-7 16,5-1 1-16,0 3-9 15,0-2-3-15,0-1-5 16,0 3-2-16,0-2-3 15,0 1 3-15,0 1-1 16,0-1-2-16,0-1 3 16,0-1 5-16,0 4 5 15,0-1-1-15,0 2-1 16,0-3 9-16,0 3-8 15,0 0-3-15,0 0 2 0,0 0 1 16,0 0-6-16,0 0 1 16,0 0-1-16,0-2-2 15,0 2-1-15,0 0-5 16,0 0-2-16,0 0-2 15,0 0-2-15,0 0 1 16,0 0-3-16,0 0 1 16,0 0-2-16,0 0 1 15,0 0-3-15,0 0 2 16,0 12 2-16,0 12 0 15,0 4-1-15,5 3 2 16,4 7-2-16,2 2 0 0,-5 1 1 16,2 4-1-16,-2-3 0 15,2-5 1-15,-2-6 1 16,-3-6-2-16,2-8 1 15,1-2 0 1,5-6-1-16,-8 0 1 0,0-4-1 16,0-2 0-16,2 1 1 15,-2-3-2-15,-3-1 1 16,3 4 1-16,-3-4-2 15,0 0 1-15,3 0-1 16,2 0-3-16,-2 0-7 16,3-9-22-16,5-10-19 0,-5 0-60 15,2-4-82-15</inkml:trace>
  <inkml:trace contextRef="#ctx0" brushRef="#br0" timeOffset="8580">12496 15402 242 0,'0'0'241'15,"0"0"-166"-15,0 0 23 16,0 0-55-16,0 0-21 15,0 0 1-15,0 0-12 16,0 0-7-16,0 0-4 16,0 0 0-16,0 0-2 15,0 0 2-15,0 0-4 16,0 0-15-16,0 0-28 15,0 0-27-15,0-15-109 16</inkml:trace>
  <inkml:trace contextRef="#ctx0" brushRef="#br0" timeOffset="9796.8">12679 15148 101 0,'0'-2'113'15,"0"2"-57"1,0 0 9-16,0-2-20 16,0 2-17-16,0 0-1 15,0-2-3-15,0 0 8 0,0 2-3 16,-3-3-3-16,-8 3-5 15,0-1-2-15,2 1-3 16,-2 0-1-16,-3 0 2 16,0 0-1-16,0 0 0 15,0 0-2-15,-3 0-5 16,3 0-5-16,5 0 1 15,-5 0-3-15,3 0 0 16,5 0-1-16,-5 4 0 16,-3 4 2-16,0 1-3 15,3 2 2-15,5 2-3 16,3 1 0-16,3-1-2 15,0-2 1-15,0 0-1 0,14-4 2 16,6-3 1-16,-3-4-2 16,3 0-1-16,2 0-7 15,-2 0 1-15,-3-2-10 16,5-7 2-16,-13 0-2 15,5 3 5-15,-3-3 5 16,-5 2 0-16,-1 3-4 16,-2 0 7-16,0 1 6 15,-3 1 0-15,0-3 2 16,0 3 0-16,3 0 1 15,-3 0-2-15,0 2 1 16,0-2 0-16,0 2 5 0,0 0 1 16,0 0 4-16,0 0-3 15,0 0 0-15,0 0-4 16,0 0 3-16,0 0-3 15,0 0-2-15,0 0-2 16,0 0 1-16,0 0-1 16,0 0 0-16,0 0 0 15,0 0 0-15,0 0 0 16,0 0-1-16,0 0 1 15,0 0-1-15,0 0-1 16,0 0 0-16,0 0 1 16,0 0-2-16,0 0 2 15,8 6 1-15,-5 7-1 0,0-1 0 16,5 3 1-16,1 3-1 15,2-1 0 1,0 3 0-16,-5 0 0 16,2-2 0-16,-2 0-1 0,1-3 2 15,3 1-1-15,-2-3 0 16,-5-2-1-16,0-7 2 15,0 1-1-15,-3-3 0 16,5 0-1-16,-5 0 2 16,0-2-2-16,3 0 1 15,-3 0 0-15,0 0-2 16,3 0-2-16,0 0-2 0,-3 0-2 15,3 0-7 1,-3 0 4-16,0 0-4 16,0 0-2-16,0 0-20 15,0 0-8-15,0 0-29 0,0 0-64 16,0 0-93-16</inkml:trace>
  <inkml:trace contextRef="#ctx0" brushRef="#br0" timeOffset="10810.8">12930 15085 211 0,'-3'0'119'0,"3"0"-48"16,0 0 9-16,0 0-49 15,0 0-17-15,0 0 1 16,0 0-5-16,-3 0 0 15,3 0 5-15,0 0 5 16,0 0-2-16,0 0-1 16,0 0-3-16,0 0-6 0,0 0-3 15,0 0-3-15,0 0-1 16,0 0-1-16,-3 0 0 15,-2 0 0 1,2 0 1-16,0 5-2 16,0-2 2-16,-1 3 1 0,0 1-1 15,4 0 0-15,-3 0 0 16,0 1 0-16,0 4 0 15,3 1-1-15,-5 0 0 16,2 0 2-16,3 4-2 16,0 2 1-16,0 1 3 15,0-1-2-15,0 3-1 16,0-1 0-16,0-1-1 15,0-1-1-15,0-3 1 16,8-4-1-16,5 4 0 16,5-7 1-16,2 0-2 15,4-5 1-15,0-2 1 0,-3-2-2 16,-3 0-13-16,-5 0 7 15,5 0-3-15,-5 0 2 16,1-10 0-16,-4-4 1 16,-3 1 1-16,-3 0-3 15,-4 0-2-15,0 2-1 16,0-1 2-16,0 1 6 15,0 3 9-15,-8 1 7 16,-5 2 3-16,3 4 2 16,-1-2-7-16,-3 3-1 15,0 0-4-15,-6 0-3 16,-5 6 1-16,-2 15 2 0,3 1-1 15,-1 2 1-15,5-2 0 16,3-4-1-16,3-3-1 16,8-2 0-16,-2-5-3 15,8 1-3-15,0-8-42 16,0-1-139-16</inkml:trace>
  <inkml:trace contextRef="#ctx0" brushRef="#br0" timeOffset="18205.2">6480 14590 87 0,'0'0'33'0,"0"0"-7"16,0 0 11-16,0 0-12 15,0 0-6-15,0 0 4 16,4 0-4-16,-4 0-1 16,3-3 4-16,-3 3 6 15,0 0-4-15,0 0-5 16,0 0 5-16,0 0 1 15,0 0 2-15,0-2-3 16,4 2-1-16,-4-2 7 16,0 2-4-16,0 0-6 0,0 0 0 15,0 0-4-15,0 0-7 16,0 0-3-16,0 0 1 15,0 0-4-15,0 0 0 16,0 0 0-16,0 0 1 16,0 0-1-16,0 0 0 15,0 0-2-15,0 0 0 16,0 0-2-16,6 0 1 15,2 11-1-15,-2 6 2 16,1 8 0-16,-3-1 2 16,-1 9-3-16,-3 4 0 15,0 1 1-15,0 7-1 0,0-5 0 16,0-1 2-16,0-1-3 15,0-3 1 1,0-3-27-16,0 0-19 0,0 1-42 16,0-9-54-16,0-4-100 15</inkml:trace>
  <inkml:trace contextRef="#ctx0" brushRef="#br0" timeOffset="21762">6477 13962 48 0,'-3'-2'59'0,"3"2"-36"15,0-2 4-15,0 0-13 0,0 2-4 16,0 0 4-16,0-3-5 15,0 3 3 1,0-4-1-16,0 4-1 16,0-4 1-16,0 4 1 15,0 0 3-15,0-3-3 0,0 3-2 16,0 0-4-16,0-2-1 15,0 0-1-15,0-1 4 16,0 2 3-16,0 1 0 16,0 0 6-16,0 0 8 15,0 0 2-15,0 0 0 16,0 0-6-16,0 0 7 15,0 0-11-15,0 0-4 16,0 0-6-16,0 0 8 16,0 0-11-16,0 0 3 15,0 0-5-15,0 0 0 16,0 0-1-16,0 0 0 0,0 0-1 15,0 1 2-15,0 20 2 16,0 3 2-16,0 7-2 16,0 8-1-16,3-1-3 15,4 7 0-15,6-6 0 16,1-1 0-16,-3-5-33 15,-1-11-74-15,0-13-113 16</inkml:trace>
  <inkml:trace contextRef="#ctx0" brushRef="#br0" timeOffset="23197.2">6439 13002 94 0,'0'-5'38'16,"0"1"-29"-16,0 0 20 0,0-1-10 15,0 0-7 1,0 3 7-16,0 0 12 16,0 0 3-16,0 0 0 0,0 0 11 15,0 2-9-15,0 0-7 16,0 0-6-16,0 0-6 15,0 0-5-15,0 0 3 16,0 0-8-16,0 0-3 16,0 0-2-16,0 17 1 15,0 10 3-15,0 8 10 16,0 9-5-16,10 11 1 15,-3 9-8-15,3 5-4 16,1-1-2-16,-4-1-7 16,0-14-68-16,-1-7-87 15</inkml:trace>
  <inkml:trace contextRef="#ctx0" brushRef="#br0" timeOffset="25381.2">6232 15559 385 0,'-10'2'85'0,"-1"-2"-14"15,8 2-6-15,3-2-46 16,0 0-14-16,0 0 4 16,0 0-5-16,0 0 0 0,0 0 6 15,0 0 7-15,0 0 5 16,0 0 0-16,0 0-4 15,0 0-6-15,14 0-4 16,3 0-5 0,14 0-1-16,7 0 3 0,-7-4 0 15,0-7-1-15,-7 2-5 16,-3 4 5-16,-7-4-5 15,-4 8 1-15,-3-4-1 16,0 5 2-16,-7-2-3 16,3 2 0-16,1 0-1 15,-4 0-2-15,0 0-6 0,3 0-5 16,0 0-8-16,5 0-17 15,2 0-9 1,7 0-18-16,4 0-8 16,3-6-9-16,0-8-15 15,-4-1-74-15</inkml:trace>
  <inkml:trace contextRef="#ctx0" brushRef="#br0" timeOffset="26176.8">6612 15334 234 0,'0'0'72'0,"0"0"3"15,0 0-11-15,0 0-33 16,0-2-8-16,0 2 2 16,0 0-1-16,0 0-11 15,0 0 4-15,0 0-1 16,0 0-5-16,0 0-6 15,3 2-1-15,7 18 11 16,0 8 3-16,1 3-14 16,-1 0-1-16,4 3 0 15,-4-4-3-15,1-4 1 16,-5-6 1-16,2-4-2 0,-8-5 0 15,0-2 0 1,3-5 0-16,-3-1-10 16,0 2-35-16,0-3-38 0,3-2-43 15,1 1-118-15</inkml:trace>
  <inkml:trace contextRef="#ctx0" brushRef="#br0" timeOffset="26676">6908 15493 270 0,'0'0'208'15,"0"2"-160"-15,0-2 13 16,0 0-43-16,-3 0-19 16,3 0-1-16,0 0 2 15,0 0-1-15,0 0 5 16,0 0-7-16,0 0-10 15,0 0-23-15,-8 0-38 16,8 0-83-16</inkml:trace>
  <inkml:trace contextRef="#ctx0" brushRef="#br0" timeOffset="27830.4">7032 15208 82 0,'-6'-2'187'0,"1"0"-121"16,5 2 12-16,0-3-23 16,0 1-21-16,-3-1 0 15,-6 2-8-15,1 1-12 16,2-3 0-16,-5 3 1 15,5-1-4-15,-5 1 0 16,0 0 2-16,1 0-6 16,-3 0-2-16,2 0 0 15,0 0-2-15,5 0-1 16,-2 0-1-16,-1 1 0 15,1 8 1-15,-1 0-2 0,-2 7 0 16,0-1 1-16,1 0 0 16,6 5 2-16,4-4-4 15,0-1 1-15,0 1-1 16,0-7-1-16,8 0 2 15,12-5 1-15,1-1-4 16,3-3-5-16,4 0-11 16,-8 0 5-16,-3 0-2 15,0-10-6-15,-9-1 2 16,3-4 3-16,-8 2-4 15,-3 1 5-15,0 4 9 16,0 0 5-16,0 3 3 16,0-5 4-16,0 5 2 0,3-5 0 15,0 4-1-15,0-3-6 16,-3 2-1-16,5 3 8 15,-5 1 2 1,3 1 8-16,-3 2 0 0,0 0 2 16,0 0-1-16,0 0-6 15,0 0-2-15,0 0-6 16,0 0-2-16,0 0 0 15,0 0-1-15,0 0 0 16,0 0 2-16,0 0 0 16,0 0-1-16,0 0 0 15,0 0-3-15,0 0 0 16,0 0 2-16,0 7-3 0,0 9 5 15,0 10-3 1,0 1-2-16,0-1 5 16,3 3-3-16,5-6 2 0,1-2-1 15,5-2-2-15,-6 0 3 16,-2-1-1-16,2 1-4 15,-2-4 1-15,0-2 4 16,-6-2-2-16,5-4 0 16,-5 0 0-16,0-7-2 15,0 0-6-15,3 0-13 16,0 0-12-16,0-18-45 15,-3-4-69-15</inkml:trace>
  <inkml:trace contextRef="#ctx0" brushRef="#br0" timeOffset="28891.2">7147 15140 199 0,'0'-3'85'0,"0"3"-20"16,0 0 8-16,0 0-41 15,0 0-12-15,0 0-2 16,0 0 5-16,0 0-4 0,0 0-4 15,0 0-5 1,0 0-1-16,0 0-1 16,0 0 1-16,0 0-5 0,0 0 1 15,0 3 11-15,0 5-6 16,0 1-5-16,0 2 3 15,0-2 2-15,0 2-3 16,0 2 0-16,0 3 1 16,0 4-2-16,0-1 0 15,0 8 1-15,3-3-2 16,0 1-1-16,3-5-1 16,8-5-3-16,8-2 2 15,9-4 0-15,6-4-2 16,5-3 2-16,6-2 3 15,-6 0-3-15,-5 0 2 0,-1 0-5 16,-13-11-2-16,-6 0-12 16,-9-2-4-16,-5-3 8 15,-3 1-5-15,0-1 1 16,0 1 5-16,0 3 7 15,0 4 8-15,0 3-3 16,-11 1-2-16,-3 2 0 16,2 0 3-16,1 2 3 15,-14 0-5-15,8 0 2 16,0 0 4-16,-8 10-3 15,5 13 5-15,3 5-5 16,3 1-2-16,0-3 6 16,0 3-9-16,8-8 1 15,-5 2-3-15,11-7-20 0,0-8-63 16,0-8-100-16</inkml:trace>
  <inkml:trace contextRef="#ctx0" brushRef="#br0" timeOffset="211504.8">12744 14855 106 0,'0'0'54'0,"0"0"-23"15,0 0-1-15,0 0-24 16,0 0-6-16,0 0 0 0,0 0-2 15,0 0 2-15,0 0 3 16,3 0 6-16,-3 0 2 16,0 0 9-16,0 0-3 15,0 0 4-15,0 0-5 16,0 0-3-16,0 0-4 15,0 0-4-15,0 0-4 16,0 0-1-16,0 0 2 16,0 0-1-16,0 0 0 15,0 0 4-15,0 0 6 16,0 0 3-16,0 0-2 15,0 0 2-15,0 0 1 0,0 0-8 16,0 0-2-16,0 0-2 16,0 0 1-16,0 0 1 15,0 0 2-15,0 0 6 16,0 0 5-16,0 0-1 15,0 0 2-15,0 0-6 16,0 0 1-16,0 0-2 16,0 0-1-16,0 0 0 15,0 0-1-15,0 0 0 16,0 0-2-16,0 0 4 15,0 0 5-15,0 0-2 16,0 0-1-16,0 0-1 0,0 0 2 16,0 0-1-16,0 0-4 15,0 0-1 1,0 0 5-16,0 0-3 15,0-5 0-15,0-2-3 0,0-1-1 16,0-1 0-16,0-2 1 16,0 2-1-16,0-5-1 15,0 1-5-15,0-4 2 16,0-1-1-16,0-4-3 15,0 0 3-15,0-4-3 16,0-2 0-16,0-4 1 16,0 1-3-16,0-1 2 15,0 4-1-15,0 2-3 16,0 4-11-16,0 6-9 15,0 10-24-15,0 6-11 16,0 0-37-16,0 0-69 16</inkml:trace>
  <inkml:trace contextRef="#ctx0" brushRef="#br0" timeOffset="212596.8">12727 14161 208 0,'0'0'23'0,"0"0"28"16,0 0-6-16,0 0-22 15,0 0 7-15,0 0 1 16,0 0-1-16,0 0 6 15,0 0 2-15,0-2-1 16,0 0-4-16,0-2-3 16,0-1 1-16,0-4-11 15,0-5-4-15,0-4 1 16,3 2 1-16,-3-6-1 0,0-1 0 15,0-6-8-15,0-6 2 16,0-2-7-16,-3-10-4 16,0-4 0-16,3 5-9 15,0-5-18-15,0 5-14 16,0 11-20-16,-3 6-14 15,3 9-10-15,0 7 12 16,0 0-241-16</inkml:trace>
  <inkml:trace contextRef="#ctx0" brushRef="#br0" timeOffset="213610.8">12786 13397 210 0,'0'-7'158'15,"0"4"-108"1,0 0 18-16,0-6-23 0,0 1-19 15,0-8 0-15,0-2 7 16,0-3 0-16,0-2-3 16,0-6-12-16,0-11-13 15,0-6-6-15,0-9-24 16,6-5-7-16,5-2-23 15,6 0-49-15,0 5-50 16,-6 2-32-16</inkml:trace>
  <inkml:trace contextRef="#ctx0" brushRef="#br1" timeOffset="219336">12979 13746 278 0,'0'-5'59'16,"0"-1"0"-16,10 1-6 15,-2 1-34-15,-5 4-6 16,-3 0 4-16,0-2-4 16,3 2 1-16,-3-2 7 15,3 2 3-15,-3-2-6 16,0 2 1-16,0 0-4 0,0 0 2 15,0 0-1-15,0 0-2 16,0 0-6-16,0 0 0 16,0 0-4-16,-3 0-3 15,-11 0-4-15,-17 2 1 16,-11 20 2-16,-9 4 1 15,-5 7 2-15,13-8-2 16,1-6 0-16,14 1-1 16,-6-2 0-16,6 0-1 15,8-5 1-15,6-3-13 16,14-7-20-16,0-3-26 15,0 0-53-15,28 0-90 0</inkml:trace>
  <inkml:trace contextRef="#ctx0" brushRef="#br1" timeOffset="219913.2">13117 13859 301 0,'0'-5'82'15,"0"3"-21"-15,0 2-8 0,0 0-42 16,0 0-7-16,0 0 2 15,0 0-1 1,0 0 6-16,0 0 7 0,-4 0 6 16,-10 0 0-16,-6 2-8 15,-18 11 2-15,7 5-3 16,-4 2-8-16,-2 2-1 15,2 3-4-15,0-4 1 16,1 3-2-16,-3-1 1 16,1 1-2-16,5-4-1 15,11 0 1-15,0-2-1 16,9-7-9-16,3-5-1 0,8-6-9 15,0 0-6 1,0 0-22-16,19-6-39 16,12-12-56-16,6 2-92 0</inkml:trace>
  <inkml:trace contextRef="#ctx0" brushRef="#br1" timeOffset="220443.6">13217 13962 94 0,'0'-2'208'0,"0"2"-169"16,0-2 30-16,0 0-26 16,-3 2-31-16,-1 0 2 15,-3 0 8-15,0 0-3 16,-10 0 4-16,0 2 1 15,-4 6 3-15,-10 8-11 16,7 2-1-16,-14-1-2 0,7 8-1 16,-7-3-2-16,0 1-7 15,4-3-2-15,-5 1 0 16,5-1-1-16,-3-2 0 15,6-5 0-15,-1 0 1 16,14-2-1-16,4-2-1 16,2-3 0-16,7-3-5 15,5-3 0-15,0 0-13 16,0 0-12-16,28 0-15 15,11-3-24-15,-2-5-81 16,-6 1-115-16</inkml:trace>
  <inkml:trace contextRef="#ctx0" brushRef="#br1" timeOffset="220974">13348 14032 223 0,'-10'8'35'0,"-4"-2"-8"16,-3 3 15-16,6 0-16 16,-9 0 13-16,3 2 7 15,-8 0 0-15,-3 1-4 16,5 4-10-16,-12 2 0 15,4 0-9-15,0 0-9 16,-10 3-2-16,10-1-5 16,-8 2 0-16,-2 1-2 15,6-3-1-15,-10 6-2 16,-3 0-1-16,11-1 0 0,-5 1-1 15,17-2 0-15,16-1 0 16,1-3-1-16,8-9-1 16,0-9-1-16,0-2-11 15,14 0-21-15,11-11-43 16,9-6-95-16,-9-4-187 15</inkml:trace>
  <inkml:trace contextRef="#ctx0" brushRef="#br1" timeOffset="221535.6">13438 14148 267 0,'0'-2'82'0,"0"2"-20"16,0 0 6-16,0 0-42 15,0 0-13-15,0 0 5 16,0 0-9-16,0 0 2 15,-7 0 9-15,-17 0 2 16,-4 15-2-16,1 3 5 16,-15 3-11-16,8 4-1 15,-4 2-5-15,-7 4 3 16,-4 1-5-16,-2 0-3 0,-5 3-1 15,11-4-2 1,5-3 0-16,4-3 0 16,16-10 0-16,6-4-2 15,4-6-10-15,3-1-5 0,1-1-7 16,6-3-5-16,0 1-11 15,0-1-8-15,0 0-41 16,0 0-72-16</inkml:trace>
  <inkml:trace contextRef="#ctx0" brushRef="#br1" timeOffset="222019.2">13621 14214 256 0,'0'0'60'0,"0"0"-3"16,-7 0 17-16,-4 0-45 15,-6 4-1-15,-4 12 11 16,1-2-7-16,-4 3-3 16,6 3 0-16,-9-2-10 0,-8 6-3 15,8-2-2-15,-11 2-2 16,7 0-2-16,-7-1 5 15,3 1-7-15,4 0-5 16,0-2 1-16,7-4-3 16,3-5-1-16,4-3 0 15,10-2-4-15,-3-1-9 16,6-5-12-16,-2 6-7 15,2-1-18-15,0 2-13 16,1 2-5-16,0-3-28 16,3-1-37-16</inkml:trace>
  <inkml:trace contextRef="#ctx0" brushRef="#br1" timeOffset="222487.2">13755 14351 117 0,'-7'0'215'15,"1"0"-168"-15,-2 0 22 16,2 0-25-16,-8 0-25 16,0 0-6-16,0 9 5 15,-3 4 5-15,0 5 6 16,-14-1-3-16,6 1-1 15,-2 4-6-15,-1-2-5 16,8-2-3-16,6 0-4 16,-7-3-6-16,0 1 0 15,4-5 0-15,3-1-2 16,4 0 0-16,3-4-12 0,4 3-11 15,-4-5-20-15,7 1-34 16,0-4-43-16,0 2-124 16</inkml:trace>
  <inkml:trace contextRef="#ctx0" brushRef="#br1" timeOffset="222924">13893 14417 169 0,'-7'-2'66'15,"4"2"1"-15,0 0 17 16,-1 0-36-16,0 0-6 15,-2 0-4-15,-2 0-6 16,2 0-6-16,-5 0-2 16,1 13-4-16,0 7-2 0,-7 2-4 15,-4 0-6-15,3 1-1 16,1-3-5-16,-3-5-1 15,6 1-1 1,-7-3 1-16,7-1-2 0,1 4 0 16,-1-2-13-16,7-7-22 15,3-4-37-15,4 0-40 16,0-3-107-16</inkml:trace>
  <inkml:trace contextRef="#ctx0" brushRef="#br1" timeOffset="223251.6">14014 14457 33 0,'-7'0'210'0,"4"0"-168"16,-5 0 43-16,2 4-42 15,-5 10-18-15,-6 1 11 16,-7 3-2-16,7 0-8 16,-4 2-5-16,7-3 0 15,4-1-14-15,6-8-5 16,4-4-3-16,0-1-22 0,0 0-49 15,0-2-46-15,0-1-72 16</inkml:trace>
  <inkml:trace contextRef="#ctx0" brushRef="#br1" timeOffset="223485.6">14014 14457 423 0,'159'53'26'0,"-176"-35"16"16,-5-3-11-16,2 5-29 16,0 0-1-16,6-2 2 15,0-3-2-15,3-6-1 16,5-3 0-16,2-3 0 15,4-3-15-15,0 2-33 16,0-2-61-16,0 0-78 16</inkml:trace>
  <inkml:trace contextRef="#ctx0" brushRef="#br1" timeOffset="223672.8">14272 14585 199 0,'-23'9'227'16,"6"2"-212"-16,6 0 31 15,4 2-32 1,3-1-16-16,1-1-22 0,3-3-30 16,0-2-44-16,0-6-34 15</inkml:trace>
  <inkml:trace contextRef="#ctx0" brushRef="#br1" timeOffset="223813.2">14607 14637 190 0,'0'4'145'0,"0"-3"-143"16,0 6-1-16,0-2-42 15,0-1-180-15</inkml:trace>
  <inkml:trace contextRef="#ctx0" brushRef="#br1" timeOffset="224905.2">12868 13684 201 0,'4'-5'55'15,"0"1"-12"-15,2 0 28 16,-3-1-32-16,-3 2-8 15,5 3-1-15,-5 0-3 0,0 0-4 16,0 0 1-16,0 0-7 16,0 0-10-16,-5 3-5 15,-18 12 3-15,-5 10-1 16,-6 2-4-16,6-1 1 15,0 5-1-15,5-5-6 16,9-1-46-16,6-7-44 16,8-3-122-16</inkml:trace>
  <inkml:trace contextRef="#ctx0" brushRef="#br1" timeOffset="226153.2">12979 14069 203 0,'0'0'31'16,"0"0"7"-16,0 0 14 16,-4 10-19-16,-13 8-4 0,-3-2 10 15,3-1-12-15,3 0-4 16,3-1-5-16,5-1 4 15,1-2-6-15,5-4-5 16,0-2-5-16,0 0-4 16,8-3-1-16,29-2-4 15,12 0-19-15,3-3-26 16,3-13-23-16,-10-2-25 15,3 8 43-15,-10-2 75 16,-14 8 11-16,-10 4-5 16,-10 0-12-16,-4 0-14 15,0 0 10-15,0 0 14 16,0 13 0-16,-21 5-12 15,0 4-3-15,-7 6-4 0,-6 3-4 16,-4 3 14-16,7 3-1 16,-7-4 4-16,13-2 0 15,5-7-5-15,6-4-3 16,11-8-4-16,3-8-7 15,0-2 3-15,6-2 0 16,22 0-1-16,3 0-4 16,14-11-14-16,-3-4-38 15,-8-1 21-15,-3 5 1 16,-10 4 31-16,-11 3 1 15,-6 4 0-15,-4 0 0 16,0 0 8-16,0 0 2 16,-4 2 1-16,-16 20-2 0,-11 5-3 15,-8 6-3-15,5 2-1 16,-4-1 2-16,0-3 2 15,14-3-3-15,6-8-2 16,9-6-1-16,9-8 1 16,0-6-2-16,0 0 5 15,0 0-1-15,27 0-1 16,0-16-1-16,15-1-8 15,-4-3-6-15,0 5-21 16,-7 0 27-16,-7 7 3 16,-10 4 4-16,-7 1-2 0,-7 3-9 15,0 0 6-15,0 0-3 16,0 0 2-16,-14 0 9 15,-7 7-4 1,-6 6 1-16,-11 3-1 16,10-1 3-16,-3 3-1 0,7-5 2 15,13-3 5-15,11-7-2 16,0-3-4-16,0 0 1 15,4 0 5-15,23-2-5 16,-2-13-3-16,-1 2-2 16,7-1-4-16,-7 1-6 15,4 0 3-15,3 2-6 16,0 0 1-16,3 3 10 0,-6 3 1 15,-11 2-15 1,-6 3-49-16,-8 0-7 16,-3 0-87-16</inkml:trace>
  <inkml:trace contextRef="#ctx0" brushRef="#br1" timeOffset="226465.2">13072 14415 261 0,'0'-7'42'16,"0"3"28"-16,0 1 17 0,0 3-51 15,0-1-10-15,4 1 8 16,2-3-16-16,11 1-6 16,1 0-3-16,13 2-6 15,7 0-3-15,0 0-8 16,7 0-14-16,-4 0 3 15,7 2-2-15,-3 3-2 16,-7-1-30-16,4 0 19 16,-1 1-122-16</inkml:trace>
  <inkml:trace contextRef="#ctx0" brushRef="#br1" timeOffset="226980">13593 14504 172 0,'-17'1'42'0,"0"4"12"0,-4 0 11 16,10 1-20-16,1-1-3 15,7 0 0 1,3-4-11-16,0-1-6 16,0 3-9-16,0 1-9 15,20-2 2-15,22 3-8 0,-1-5-6 16,18 0-16-16,-7 0-13 15,-4 0 12-15,0-5-9 16,-23-1-6-16,-2 3-24 16,-12 3 13-16,-11-1 18 15,0 1 29-15,0 0 9 16,-7 0 15-16,-20 1-4 0,-5 13-6 15,-9 6-2 1,7-3-2-16,-8 1 12 16,21-3-1-16,11-3-11 0,3-9-4 15,7-3-3-15,0 0-6 16,0 0-23-16,0 0-42 15,0 0-55-15</inkml:trace>
  <inkml:trace contextRef="#ctx0" brushRef="#br1" timeOffset="229835.8">4693 14566 35 0,'6'-12'64'0,"2"6"-52"16,-5 6 1-1,0 0-16-15,5 0 1 16,-8 0 6-16,3 0-7 15,-3 0 11-15,0 0 4 0,3 0 13 16,-3 0 9-16,0 0 2 16,0 0 3-16,0 0-3 15,0 0 6-15,0 0-7 16,0 0 4-16,0 0-8 15,0 0 4-15,0 0-9 16,0 0-7-16,0 0-8 16,0 2-7-16,-6 9 0 15,-2 2 1-15,-1-2-2 16,4 2-2-16,5-4 0 15,0-2-1-15,0-3-1 16,0-4-7-16,0 0-27 16,0 0-28-16,14 0-54 15,8-11-74-15</inkml:trace>
  <inkml:trace contextRef="#ctx0" brushRef="#br1" timeOffset="230147.8">5017 14526 169 0,'0'0'111'0,"0"0"-58"16,0 0 16-16,0 0-35 15,-3 0-24-15,-5 9-1 16,2 2 3-16,-5-3-9 15,5-1 0-15,-5 1-2 16,2 2-1-16,4 1 1 16,-1 0-7-16,-2 2-24 15,8-2-48-15,0-2-40 16</inkml:trace>
  <inkml:trace contextRef="#ctx0" brushRef="#br1" timeOffset="230413">5017 14526 229 0,'222'-98'58'16,"-222"98"-33"-16,-14 16 24 15,-8 4-37-15,2 4-6 16,-8 3 19-16,5-6-3 16,4-6-2-16,7 1 2 15,7-11-9-15,5-3-8 16,0-2-5-16,0 0-16 15,8 0-61-15,15 0-61 16</inkml:trace>
  <inkml:trace contextRef="#ctx0" brushRef="#br1" timeOffset="230647">5493 14349 255 0,'-14'20'40'15,"-3"4"-22"-15,-3 5 21 16,9-3-32-16,2-1-5 16,-2-8-2-16,3-8 2 0,5-3-2 15,3-1-2-15,0-5-22 16,0 0-58-16,8 0-96 15</inkml:trace>
  <inkml:trace contextRef="#ctx0" brushRef="#br1" timeOffset="230865.4">5493 14349 188 0,'87'37'116'0,"-112"-15"-94"0,-1 8 23 16,1-4-30-1,8-2-14-15,0 0 1 0,6-10 0 16,8-5-2-16,3-5 0 16,0-4-7-16,0 0-31 15,3 0-36-15,17-13-58 16</inkml:trace>
  <inkml:trace contextRef="#ctx0" brushRef="#br1" timeOffset="231068.2">5493 14349 268 0,'101'-9'55'0,"-122"40"-10"16,-3 4 9-1,-4 0-37-15,8 0-11 16,-2-1-1-16,10-8-2 0,-7-3-2 15,16-10-1-15,3-9-13 16,0-4-64-16,0 0-49 16</inkml:trace>
  <inkml:trace contextRef="#ctx0" brushRef="#br1" timeOffset="231302.2">5594 14318 288 0,'-17'0'42'0,"-8"11"-1"16,-9 18 6-16,6 6-33 16,-14 10 0-16,16-2 4 15,-2-3-4-15,3-2-2 16,16-10 1-16,1-8-7 15,8-11-3-15,0-9-5 16,0 0-24-16,0 0-35 16,0-19-64-16</inkml:trace>
  <inkml:trace contextRef="#ctx0" brushRef="#br1" timeOffset="231536.2">5366 14424 165 0,'-17'4'175'0,"-8"16"-144"16,5 5 21-16,0 3-17 16,1-3-28-16,10-5 6 15,-2-7-5-15,5-9 2 16,6-1-8-16,0-3-1 15,0 0-8-15,0 0-36 16,0 0-75-16,0-18-127 16</inkml:trace>
  <inkml:trace contextRef="#ctx0" brushRef="#br1" timeOffset="232004.2">5366 14424 281 0,'-132'55'80'0,"106"-30"-41"0,12-6 14 16,-3-1-33-16,9-5-16 15,5-4 2-15,0-6-2 16,3-3-1-16,0 0 0 16,0 0 0-16,0-3-15 15,6-14-18-15,11-1-6 16,-3 2 7-16,3 1 7 15,-9 4 15-15,-8 4 2 16,0 3 10-16,0 4 2 0,0 0-7 16,0 1 5-16,-14 15 10 15,-3 2 5 1,-14 0-2-16,-5 2 3 0,5-1-3 15,8-3-2-15,-5-1-6 16,11-3 0-16,-5-4-5 16,2 2-3-16,3-9-5 15,0 1-9-15,3-2-18 16,3 0-5-16,2 0 12 15,4 0 12-15,-4-3 7 16,-2 3 11-16,-3 0-7 0,-14 0 7 16,5 0-1-1,-13 13 1-15,13 0-1 16,6-2 2-16,0-4 2 15,6-3-5-15,8 0-7 0,-2 0-23 16,2 4-52-16,0-4-42 16</inkml:trace>
  <inkml:trace contextRef="#ctx0" brushRef="#br1" timeOffset="232207">4589 14680 104 0,'-20'0'53'15,"9"0"-32"-15,-3 0 11 16,8 0-4-16,1 0-6 16,5 0-10-16,0 0-2 0,0 0-7 15,0 0-3-15,25 0-23 16,9 0-8-16,14 0-79 15</inkml:trace>
  <inkml:trace contextRef="#ctx0" brushRef="#br1" timeOffset="232643.8">5591 14307 43 0,'3'-7'248'15,"-3"5"-209"-15,0 0-2 16,0 2 9-16,0 0-39 15,0 0-11-15,0 2 10 0,0 18 20 16,-3 2 9-16,-15 4-3 16,8 1-12-1,-1 0-10-15,5-1-2 16,1-2-6-16,5-8-2 0,0-8-3 15,0-5-16-15,0-3-24 16,0 0-16-16,8 0-19 16,3 0-21-16,2-18-70 15</inkml:trace>
  <inkml:trace contextRef="#ctx0" brushRef="#br1" timeOffset="233111.8">5591 14307 140 0,'178'-77'182'0,"-178"77"-139"16,0 0 9-16,0 2-23 15,-14 22 0-15,-17 15 11 16,-3 4-4-16,3 5-11 0,0 4-7 16,11-4-8-16,6-11-5 15,11-10 0-15,-2-11-3 16,5-10-2-16,0-6-1 15,0 0 4-15,0-3-6 16,36-23-2-16,1-12-44 16,2-6-23-16,-5-2-14 15,3 2-74-15,2 0 37 16,-8 3 31-16,-4 7 141 15,-13 7-57-15,-7 7 38 16,-4 3-4-16,-3 6 21 16,0 2-7-16,0 2 8 0,0 7-3 15,0 0-20-15,-10 9 5 16,-14 24 15-16,-7 9 5 15,-3 8-21-15,3 2 3 16,0 2-10-16,0 0 1 16,9-10-5-16,2-8-7 15,12-17-5-15,8-10-5 16,0-6-3-16,0-3-10 15,0 0-27-15,18 0-2 16,9-18 5-16,-5-9-35 16,-5-2-24-16,6-4-12 15,9-9-70-15</inkml:trace>
  <inkml:trace contextRef="#ctx0" brushRef="#br1" timeOffset="233345.8">6077 13982 198 0,'0'0'125'0,"0"0"-106"15,0 2 25-15,-11 21-22 16,-2 5-10-16,-8 14 8 16,-7 14 2-16,4 9 9 15,-7 9-3-15,-3 7 2 16,6-6-9-16,0-6-8 15,4-15-10-15,17-20-2 16,7-16-1-16,0-18-13 0,11 0-50 16,23-27-4-1,0-21-90-15,11-12 1 16</inkml:trace>
  <inkml:trace contextRef="#ctx0" brushRef="#br1" timeOffset="233626.6">6225 13894 82 0,'0'0'262'0,"0"0"-230"16,0 0 8-16,-7 0-9 16,-7 20-23-16,-10 15 11 15,0 9 5-15,-4 9 4 16,-3 7 8-16,0 6-4 15,0 1-6-15,0-3 1 16,14-9-13-16,3-13-7 16,7-9-7-16,1-9 0 0,6-11-1 15,0-4-26-15,0-9-41 16,0 0-1-16,10-13 24 15,11-18 19-15,6-9-81 16,4-2 38-16,-3-8-120 16</inkml:trace>
  <inkml:trace contextRef="#ctx0" brushRef="#br1" timeOffset="233907.4">6311 13790 251 0,'0'0'48'16,"0"18"6"-16,-3 8 25 15,-11 14-37-15,-3 13-11 16,-11 6 4-16,-3 10-5 16,-3 1-4-16,-1 2-5 15,4-4-6-15,7-6-4 16,3-10-7-16,7-7-3 15,8-14-1-15,6-11-3 16,0-11-17-16,0-9-41 16,0 0-22-16,0-18 22 15,20-15-53-15,11-9-3 16,0-2-72-16</inkml:trace>
  <inkml:trace contextRef="#ctx0" brushRef="#br1" timeOffset="236138.2">5987 13984 25 0,'0'-6'160'0,"0"1"-127"16,0 1 0-16,0 1 8 16,0 1-16-16,0 2-8 15,0 0 9-15,0-2-8 16,0 2-8-16,0 0-2 15,0 0-3-15,-4 0 2 16,1 0 6-16,-4 0 1 0,-6 16 3 16,-5 15 10-16,-13 6-2 15,4 8-7-15,-15 3-11 16,11 3-3-16,-7-2-3 15,14-5-4-15,7-7-8 16,6-8-35-16,8-7-51 16,3-9-71-16</inkml:trace>
  <inkml:trace contextRef="#ctx0" brushRef="#br1" timeOffset="236528.2">5818 14073 156 0,'0'0'150'0,"0"0"-110"15,0 0 25-15,0 0-10 16,0 0-25-16,0 0-13 15,0 0-4-15,0 0-6 0,-7 11-1 16,-21 22 11-16,-3 16-2 16,-3 8-3-16,-4 6-4 15,6 2-5 1,6-8 1-16,1-6-3 15,14-9-2-15,5-11 2 0,3-12-6 16,3-7-24-16,0-9-37 16,0-3-50-16,0 0-42 15</inkml:trace>
  <inkml:trace contextRef="#ctx0" brushRef="#br1" timeOffset="236871.4">6094 13935 29 0,'0'0'228'0,"0"0"-211"15,-7 10 21-15,4 9 13 16,-4 14-28-16,3 5 10 16,-3 11-3-16,-6 15 0 15,-5 9 2-15,-3 10 2 16,-2 4-8-16,9-12-14 15,7-15-9-15,7-19-3 16,0-18 0-16,0-16-6 16,7-7-46-16,13-7-16 15,11-22-13-15,-3-9-87 0</inkml:trace>
  <inkml:trace contextRef="#ctx0" brushRef="#br1" timeOffset="237167.8">6349 13704 241 0,'0'0'116'15,"0"0"-87"-15,0 0 25 0,0 22-34 16,-3 8-3-16,-8 15 3 15,-6 6 16-15,3 13 2 16,-6 9-9-16,-11 9-8 16,0 10 0-16,0-1-10 15,3 2-7-15,7-12-1 16,4-12-3-16,10-16-2 15,4-22 0-15,3-15-27 16,0-15-26-16,0-1-19 16,0-8 16-16,10-21-27 15,11-11-76-15</inkml:trace>
  <inkml:trace contextRef="#ctx0" brushRef="#br1" timeOffset="237464.2">6308 13833 212 0,'0'0'32'0,"0"0"-19"16,0 21 34-16,-4 21-14 15,-3 8-16-15,1 19 41 16,-12 4-10-16,4 9-8 16,-6-4-6-16,9-11-15 0,1-7-13 15,7-18-4 1,3-11-2-16,0-11 0 15,0-9-15-15,0-9-39 16,0-2-28-16,0 0-48 0,0 0-79 16</inkml:trace>
  <inkml:trace contextRef="#ctx0" brushRef="#br1" timeOffset="237698.2">6322 14179 251 0,'0'6'87'15,"-7"25"-25"-15,-7 7 15 16,0 8-41-16,0 3-9 16,0-1 3-16,4-4-6 0,-4-6-9 15,7-12-6-15,4-8-5 16,3-9-2-16,0-6-4 15,0-3-20-15,0 0-52 16,3 0-18-16,8-12-50 16</inkml:trace>
  <inkml:trace contextRef="#ctx0" brushRef="#br1" timeOffset="237916.6">6335 14296 289 0,'0'8'75'16,"0"23"-21"-16,-3 9 5 0,-14 5-25 15,10-4-12-15,0-3 1 16,0-11-4-16,4-10-10 16,3-6-7-16,0-6-2 15,0-5-8-15,0 0-37 16,0 0-14-16,0 0-2 15,3-13-44-15,4-5-14 16</inkml:trace>
  <inkml:trace contextRef="#ctx0" brushRef="#br1" timeOffset="238150.6">6318 14468 125 0,'0'0'90'0,"0"20"-13"0,0 7 17 15,-3-1-49-15,-4 5-8 16,-4 0-4-16,5-3-10 16,2-5-4-1,4-8-7-15,0-4-3 16,0-9-6-16,0-2-1 0,0 0-3 15,21 0-8-15,13-6 7 16,-3-18-25-16,-3-5 6 16,-7-3-59-16,-8 2-3 15,1 4-26-15,-10 3 63 16,-4 5 10-16,0 3 25 15,0 4 10-15,0 4-8 16,0 1-37-16</inkml:trace>
  <inkml:trace contextRef="#ctx0" brushRef="#br1" timeOffset="238415.8">6318 14468 86 0,'80'113'37'0,"-80"-113"2"16,0 0 2-16,0 0-3 15,0 0 8-15,0 0 9 16,0 0-19-16,0 0-3 16,0 0 4-16,0 0-8 15,3-12-6-15,0-3-10 16,1-3 0-16,-4-3-5 15,3-4-8-15,-3-6 1 16,0-2-2-16,0 0-20 16,0-2-35-16,0 4-47 15,0-5-63-15</inkml:trace>
  <inkml:trace contextRef="#ctx0" brushRef="#br1" timeOffset="238696.6">6311 14031 231 0,'0'-9'108'0,"0"2"-43"0,0-1-7 15,0-2-37-15,0-3-18 16,0-5-3-16,0 1 0 16,0-3 0-16,0 0-2 15,0-2-4 1,0-2-13-16,-3 0-19 0,3-3-57 15,-11 3-19-15,5 4 1 16</inkml:trace>
  <inkml:trace contextRef="#ctx0" brushRef="#br1" timeOffset="239055.4">6322 13646 134 0,'0'0'86'15,"0"0"-58"-15,0 0 9 16,0 0-12-16,0-2-9 16,0-2 26-16,0-3-8 15,0 1-16-15,0-1-12 16,0 2-1-16,0 5 3 15,0 0-3-15,-11 0-1 16,1 5-5-16,-4 21 1 0,-3 12 7 16,3 8-4-1,-10 3 0-15,7-4 0 16,-1-6-3-16,1-8 1 15,3-9-1-15,8-9 0 16,6-4 0-16,0-5 0 0,0-4-12 16,3 0-15-16,21-4-13 15,4-12-53-15,-4-1-47 16</inkml:trace>
  <inkml:trace contextRef="#ctx0" brushRef="#br1" timeOffset="239273.8">6384 13720 99 0,'0'0'175'15,"0"0"-134"-15,0 6 25 16,0 12-25-16,-4 6-23 16,1 11 0-16,-1-2 0 15,-2 10-2-15,-5 4 0 0,4-4 1 16,4-3-5-16,-1-7-7 15,4-9-5-15,0-8-1 16,0-10-10-16,0-6-44 16,0 0-19-16,0 0-12 15,4-6-25-15,6-12-87 16</inkml:trace>
  <inkml:trace contextRef="#ctx0" brushRef="#br1" timeOffset="239445.4">6404 13952 88 0,'0'4'181'0,"0"16"-123"0,0 6 17 16,0 7-29-16,-3 3-32 15,3 0-7-15,0 3 11 16,0-8-7-16,0-3-5 16,0-3-3-1,0-7-3-15,0-6-5 0,0 0-41 16,0-6-75-16,0 1-75 15</inkml:trace>
  <inkml:trace contextRef="#ctx0" brushRef="#br1" timeOffset="239741.8">6415 14515 120 0,'0'2'45'16,"0"0"2"-16,0-2 2 0,0 2-28 15,0-2-4-15,0 0-7 16,0 0-7-16,0 0 0 16,0 0-2-16,0 0-1 15,0 0 0-15,0 0 1 16,0 0 0-16,0 0 1 15,0 0 1-15,0 0 2 16,0 0-7-16,0-17-21 16,0-3-4-16,0-5-47 15,0-6-70-15</inkml:trace>
  <inkml:trace contextRef="#ctx0" brushRef="#br1" timeOffset="239897.8">6339 13748 234 0,'0'-26'47'16,"0"-3"-50"-16,0 7 6 15,0 0-49-15,3 6-139 16</inkml:trace>
  <inkml:trace contextRef="#ctx0" brushRef="#br1" timeOffset="240100.6">6346 13543 165 0,'0'-7'55'16,"0"0"-37"-16,0 3 5 16,0-1-4-16,0 5-4 15,0 0 7-15,0 0-16 16,3 0-9-16,4 8 6 15,-7 9-18-15,0 3-46 16,0-7-81-16</inkml:trace>
  <inkml:trace contextRef="#ctx0" brushRef="#br1" timeOffset="240287.8">5897 13996 127 0,'-21'8'137'15,"4"-1"-120"-15,-3-1 27 16,12 1-17-16,-1 6-22 16,-2 3-5-16,4 2-20 15,-3-2-63-15,-1-6-46 16</inkml:trace>
  <inkml:trace contextRef="#ctx0" brushRef="#br1" timeOffset="240428.2">5608 14283 118 0,'-31'21'26'15,"-5"2"1"-15,2-3 4 16,17-5 2-16,3-4-19 16,11 0-5-16,0-4-51 15</inkml:trace>
  <inkml:trace contextRef="#ctx0" brushRef="#br1" timeOffset="240646.6">5394 14490 175 0,'-14'9'16'15,"0"2"-23"-15,3 0-26 0,5 3 10 16,-11-3-47-16,-8 6 69 16,-3 1 15-16,2 2-2 15,4-3 1-15,-1-4-33 16,12-7 21-16,-3-2-48 15,8-4 41-15,-13 0 5 16</inkml:trace>
  <inkml:trace contextRef="#ctx0" brushRef="#br1" timeOffset="240740.2">4989 14666 33 0,'-3'0'135'0,"3"0"-82"0,0 0-58 16,0 0-59-16,0 0-38 15</inkml:trace>
  <inkml:trace contextRef="#ctx0" brushRef="#br1" timeOffset="240865">4989 14666 145 0,'115'-14'27'0,"-64"8"-14"15,11-6 11-15,8-1-18 16,-2-1-14-16,11 4-14 15,-6-2-83-15</inkml:trace>
  <inkml:trace contextRef="#ctx0" brushRef="#br1" timeOffset="241192.6">5835 14539 290 0,'0'0'58'16,"0"0"-6"-16,0 0 21 15,4-3-44-15,20 3-18 0,3-1-3 16,21-2 0-16,5-1-1 16,5 2-2-16,1 2-22 15,-7 0-31-15,-4 0-24 16,-14 0 0-16,1 0 0 15,-21 0 20-15,-4-3 26 16,-10 3-12-16,0 0-6 16</inkml:trace>
  <inkml:trace contextRef="#ctx0" brushRef="#br1" timeOffset="241442.2">6308 14523 203 0,'0'0'74'0,"0"0"-25"15,0 0 36 1,0 0-32-16,0 0-31 15,7 0-7-15,0 0 1 0,10 0-8 16,-10 0-7-16,0 0 2 16,-1 0-4-16,-2 0-16 15,-4 0-9-15,0 0-9 16,0 0-4-16,0 0-7 15,0 0-17-15,-21 0 15 16,-6 0 25-16,-1 0 4 16,-6 0-34-16,-8 8-69 15</inkml:trace>
  <inkml:trace contextRef="#ctx0" brushRef="#br1" timeOffset="241660.6">5991 14554 1 0,'-56'0'185'16,"-3"2"-130"-16,1 1-12 16,-8 4-5-16,7-1-8 0,14 1-6 15,11 1-1-15,14-1 8 16,12-4-5-16,8-2-12 15,0-1 0-15,0 0-8 16,0 0 2-16,0 0-3 16,0 0 5-16,0 0 8 15,22 0-5-15,12 0-4 16,11 0 2-16,6-4-16 15,5 0-25-15,-5-1-36 16,5 3-57-16,-1 2-26 16</inkml:trace>
  <inkml:trace contextRef="#ctx0" brushRef="#br1" timeOffset="242097.4">5670 14591 190 0,'-31'0'19'16,"-4"0"-8"-16,14 0 24 15,1 0-1-15,-2 6-1 0,5 2 2 16,11-2 20-16,6-3-22 16,0 4-4-1,0-3-10-15,0 2 1 16,28 0 2-16,20-1-1 0,11-1-11 15,17-4 7-15,9 0-13 16,2 0 0-16,3 0-3 16,-11-10-1-16,-7 2-26 15,-13-2 15-15,-11 2 9 16,-17 1-1-16,-10 2-7 15,-14 4 0-15,-7-2 3 16,0 3-1-16,0 0-18 0,0 0-22 16,0 0-25-16,-7 0-3 15,-3 0-28 1</inkml:trace>
  <inkml:trace contextRef="#ctx0" brushRef="#br1" timeOffset="242659">6301 13808 201 0,'7'-11'59'0,"-4"2"-31"16,4 2 39-16,-7 5-29 16,0 2-23-16,0 0-6 15,0 0 0-15,0 0 0 0,0 0-3 16,-10 11 11-16,-11 2 2 15,-7-1-3-15,-6 3-5 16,-4 4 6-16,-10 8 6 16,-4 13-1-16,0 0-8 15,0 0 0-15,7-1 0 16,8-8-6-16,6-2-6 15,0-7-2-15,10-9 1 16,7-4-1-16,7-5-2 16,7-4-7-16,0 0-23 15,34 0-2-15,11-20-10 16,14-8-25-16,-7-3-25 15,-4-2-16-15,1-5-39 0</inkml:trace>
  <inkml:trace contextRef="#ctx0" brushRef="#br1" timeOffset="243626.2">6301 13808 111 0,'-21'-7'107'16,"21"1"-100"-16,0 3 39 0,0 3 1 15,-17 0-34-15,-14 0 9 16,0 16 0-16,-7 0-1 16,0 6-5-16,0 3 8 15,-4 15 0-15,1 5 6 16,3 6-2-16,-3 1 5 15,10-4-8-15,3-2-11 16,1-11-7-16,13-9 3 0,3-10-7 16,8-7-3-16,3-8-1 15,0-1 0 1,0 0-5-16,0 0 1 15,0 0 5-15,0 3 2 16,0-1-4-16,-11 5-7 0,-9 4-3 16,-8 4 13-16,-9 5-1 15,-5-3 1-15,4 1 0 16,-3 2-3-16,-7 0 4 15,-8 2-2-15,-9 3 0 16,-8-1-2-16,5-2 2 16,-5 0-2-16,11-6 0 15,14-8 3-15,23-1 1 16,14-7 0-16,11 0-2 15,0 0 0-15,0 0-3 16,22 0-18-16,15 0 2 16,19-20-12-16,3-3 31 0,-8 2-30 15,-3 1-14-15,-9 7-41 16,-16 4 2-16,-1 4 19 15,-19 5 60-15,-3-2 11 16,0 2 23-16,0 0 7 16,-8 0-15-16,-18 4-8 15,-16 14-3-15,0 4-1 16,-6 1 10-16,-11-2 8 15,11 0 6-15,3-5 0 16,17-4-6-16,8-4-5 16,6 0-8-16,14-6-11 15,0-2-2-15,0 0-2 16,14 0 0-16,23 0-3 0,25-5 11 15,8-16-5-15,-2-10-2 16,2 0-5-16,3-4 1 16,-5 1 4-16,2 5 0 15,-16 7-1-15,-5 7-1 16,-8 6-12-16,-10 4-26 15,-6 4 27-15,-5 1-1 16,-6 0-39-16,-7 0 14 16,0 0 39-16,-7 0-12 15,0 8-5-15,6-1 3 16,2-1-2-16,9-6-15 0,3 0-7 15,8 0 24-15,14 0 22 16,-5-6-10-16,2-3-19 16,-12 0-26-1,-13 3 9-15,-7 3 31 0,-7 3 28 16,0 0 56-16,0 0 23 15,-21 0-8-15,-10 12-31 16,-4 7-15-16,4 1-8 16,4 0-20-16,17-5-5 15,6-4-8-15,4-2-4 16,0 0 2-16,0-5-3 15,27-1 3-15,1-3-11 16,-3 0-34-16,2 0-52 0,-10 0-85 16</inkml:trace>
  <inkml:trace contextRef="#ctx0" brushRef="#br1" timeOffset="245233">12786 13631 178 0,'0'-4'86'0,"0"-3"-70"0,3 5 30 16,5-3-12-16,-2 1-19 15,-3-3-2-15,0 0 9 16,8-1-2-16,-8-1-9 16,2 0-6-16,1 3 2 15,-6 1 0-15,3 3 1 16,-3 2 5-16,0 0 2 15,0-3 0-15,0 2 0 16,0-2 1-16,0-3-4 16,0 1 1-16,0 1 3 15,0-2-1-15,4 1-5 16,-4 0-3-16,0 3 2 15,0 0-3-15,0 2 0 16,0 0-2-16,0 0-1 0,0 0-1 16,0 0 0-16,0 0-2 15,0 0 2-15,0 0-2 16,0 0 1-16,0 0-1 15,0 4-2-15,0 18 4 16,0 7-1-16,0 6 1 16,0 10 0-16,0 3-1 15,0 10 0-15,4 6 2 16,2 0-3-16,2-1 1 15,-5 2-4-15,-3-3-8 16,0-7-12-16,0-6 0 0,0-10 2 16,0-7-9-16,0-13-9 15,0-6-18 1,-3-8-22-16,-2-5-16 15,5 0-90-15</inkml:trace>
  <inkml:trace contextRef="#ctx0" brushRef="#br1" timeOffset="245763.4">12859 13704 264 0,'-5'-13'34'0,"5"3"-17"16,0 6 43-16,0 0-18 15,0 2-29-15,0 2 1 16,0-2 7-16,0 2 0 15,0 0-6-15,0 0-5 16,0 0-5-16,0 0-4 16,0 10 2-16,0 15 13 15,0 11 4-15,0 10-5 16,0 7-6-16,0 11-1 15,0 6-4-15,0 5 1 16,-6 0 0-16,-1-5-3 16,-3-4 0-16,-1-10-2 15,0-5 0-15,8-11 1 0,0-6-3 16,3-13 1-16,0-9-3 15,0-6-4-15,0-6-9 16,0 0 10-16,0 0 0 16,0 0-11-16,-3-11 0 15,3-2 3-15,-3-1 3 16,-2 1 5-16,2-2 7 15,3-3 1-15,0-4 4 16,0-7-2-16,0-4-4 16,0-4-6-16,0-3-37 15,11 3-35-15,-5-1-20 16,2 2-28-16</inkml:trace>
  <inkml:trace contextRef="#ctx0" brushRef="#br1" timeOffset="248119">12848 13834 150 0,'0'-22'65'0,"0"9"-10"16,0 6 13-16,0 7-31 15,0 0-34-15,0 0-2 16,0 24 8-16,0 19 23 16,0 20 8-16,0 12-14 15,0 16 9-15,0-2-6 16,0-1-3-16,0-4-11 15,0-11-1-15,0-11-13 16,0-18 0-16,0-24 0 0,0-9-4 16,0-11-1-16,0 0 1 15,14-8 7 1,0-20-17-16,0-7-12 15,-1-5 7-15,-3-7-5 0,1-1 2 16,-5-5-2-16,2-4 1 16,2-1 14-16,-3-5-1 15,-4 3 10-15,-3-2 16 16,0 0 8-16,0 9-3 15,0 7-13-15,3 8-8 16,1 14 1-16,0 11 1 16,-4 13 3-16,3 0-4 15,-3 0-4-15,0 17 5 16,0 14 3-16,0 13-1 15,0 17 7-15,0 15-9 16,0 18 4-16,0 0 10 16,-3 3-2-16,-5-4-9 0,2-11 0 15,-1-7-2-15,3-20-3 16,4-22 0-16,0-15-2 15,0-18 1-15,0 0 9 16,8-16 5-16,15-21-7 16,2-12-8-16,-2-8-6 15,-5-8 3-15,6-5-7 16,-3-5-1-16,-4 0 0 15,-3 2 3-15,-7 9 4 16,0 8 10-16,10 8-5 16,-10 10 2-16,0 12-1 15,-4 8-2-15,1 18 0 0,-4 0-10 16,0 27 2-16,0 25 9 15,0 26 1-15,-14 17 11 16,-14 4 1-16,8 1 3 16,3-8-3-16,6-18-2 15,11-19-5-15,0-27-4 16,0-16 2-16,0-12 4 15,14 0 5-15,10-31-4 16,7-13-8-16,-7-7-5 16,-7-7 0-16,-3-4-3 15,0 1-8-15,-3-6 0 16,-1 3 0-16,-7 7 11 0,-3 10-8 15,0 12 7-15,0 15 5 16,0 14 0-16,0 6 0 16,0 0-4-1,-7 24 1-15,-7 20 4 16,-3 16 1-16,-3 13 4 0,-5 10 5 15,-2 6-2-15,9-8 5 16,4-17-1-16,8-19-1 16,6-23-3-16,0-16-1 15,0-6 0-15,20 0 1 16,5-19-2-16,2-17-14 15,-6-10-12-15,-4-3 6 16,-3-3-3-16,-3-4-4 0,2 1 8 16,-3 6 7-16,-6 10-4 15,0 12 10 1,-4 13 0-16,0 11-2 15,0 3 2-15,0 11-7 0,0 33 9 16,-8 13 5-16,-5 13 3 16,6 5-1-16,7-14-2 15,0-11 8-15,0-19-6 16,0-17-3-16,0-10-3 15,0-4-2-15,0 0 2 16,14-7 1-16,6-17-11 16,-3-8-12-16,-3-3 2 15,-3-6-1-15,-1 3 10 16,-6 0 1-16,2 0 3 15,-6 8-2-15,4 10-5 16,-4 9 3-16,0 9 1 0,0 2 2 16,0 13 1-16,0 25 12 15,-7 12-1-15,-7 8 9 16,11-5-10-16,3-7 2 16,0-12 10-16,0-17-14 15,0-6-3-15,0-8 0 16,3-3-1-16,11 0 2 15,-4-5-7-15,4-15-14 16,0-7-3-16,-4-1 3 16,-3-5-2-16,3-3 6 15,4-1-8-15,0 0-5 16,-4 3 10-16,-3 5-2 15,-7 12 14-15,0 13 4 0,0 4-1 16,0 4 0-16,0 27 7 16,0 13 4-16,-7 9 10 15,4 2 16-15,3-5 19 16,0-5-37-16,0-15-4 15,0-12-6-15,0-11-7 16,0-7 3-16,10 0 4 16,8-9-5-16,-1-17-18 15,-3-5-10-15,-4-6 11 16,-3 2 2-16,0-6-5 15,-4 6 12-15,1 2 6 16,-4 2-1-16,3 11 1 16,-3 7 0-16,0 8 0 0,0 5 0 15,0 5-9-15,0 28 13 16,0 9 4-16,0 11 12 15,0-2-2-15,0-5 6 16,0-8-9-16,0-15-7 16,0-7-5-16,0-11 3 15,10-5-6-15,8 0 4 16,9-16-2-16,-6-9-25 15,-4-9-9-15,-6 1-11 16,-5-1 10-16,5 1-2 16,-4 2 13-16,-4 7 9 15,1 6 3-15,-4 12 6 0,0 6 4 16,0 0 7-1,0 6 0-15,0 21 15 16,-4 11-1-16,-3 6 9 16,7-2-5-16,0-2 9 0,0-12-6 15,0-10-17-15,0-10-6 16,0-8 2-16,7 0-4 15,11 0 6-15,-1-15-18 16,-7-7-7-16,4-5-5 16,0 1 3-16,-4 2-9 15,-3-1 13-15,-3 5-3 16,6 7 1-16,-7 5 5 15,-3 3 9-15,4 5 1 16,-4 0-5-16,0 13 4 16,0 20 24-16,0 7-3 15,0 0 4-15,6-2-12 16,2-7-5-16,-5-7 6 0,0-13-4 15,4-9-1-15,11-2-3 16,-1-6 5-16,-3-19-9 16,3 1-18-16,3-1-2 15,-6 1-3-15,0 4 10 16,-3 4-7-16,-8 6 13 15,0 5 9-15,-3 5-4 16,0 0 5-16,0 0-1 16,0 14 6-16,0 3 1 15,0 1 3-15,0 0 14 16,11 0-21-16,-8-3-5 15,8-4 4-15,6-7-3 0,-3 1 2 16,9-5-3-16,5 0 3 16,0 0-7-16,-4-12-3 15,-11-1-16-15,1 0-3 16,0 2 0-16,-6 10 21 15,-8-2 7-15,0 3-6 16,0 0 1-16,0 0 3 16,0 0 3-16,3 4 2 15,3 5-1-15,5 0 3 16,6 0 18-16,4-2-22 15,14-1-2-15,-7 1-3 16,6-3-21-16,-14-2-21 16,-6-2-39-16,0 0-22 0,0 0-127 15</inkml:trace>
  <inkml:trace contextRef="#ctx0" brushRef="#br1" timeOffset="248446.6">14052 14610 360 0,'20'-3'16'0,"8"-1"9"15,20 4 29-15,5 0-40 0,-5 0-6 16,17 0 6-16,-6 0 12 15,-5 7-7-15,2 1-14 16,-8-1-9-16,-9-3-41 16,1-4-29-16,-12 0-61 15,-11 0-28-15</inkml:trace>
  <inkml:trace contextRef="#ctx0" brushRef="#br1" timeOffset="248758.6">14418 14623 330 0,'0'0'41'16,"14"0"-5"-16,9 0 23 15,13 0-47-15,4 0-7 16,-1 0-1-16,6 0 0 15,-11 0 16-15,11 0-7 0,-3 2-11 16,-2 1-6-16,5-3-17 16,0 0-31-16,-6 0-50 15,-8 0 12-15,-8 0-68 16</inkml:trace>
  <inkml:trace contextRef="#ctx0" brushRef="#br1" timeOffset="249008.2">14773 14654 272 0,'3'0'70'0,"25"0"-64"15,11 0 22 1,1 0-11-16,-1 0-16 0,3 0 2 16,1 6 11-16,-1-1 5 15,3-5-9-15,-11 0-27 16,-9 0-54-16,-14 0-74 15</inkml:trace>
  <inkml:trace contextRef="#ctx0" brushRef="#br1" timeOffset="250474.6">12938 14629 123 0,'-11'0'112'16,"5"0"-89"-16,-2 0 28 15,5 0-1-15,0 0-42 16,3 0 3-16,0 0 12 16,0 0 6-16,0 0 5 15,0 0 7-15,0 0-6 16,0 0 0-16,0 0-4 0,0 0-6 15,0 0-2-15,6 0-6 16,25 0-1-16,11-6-2 16,17-3-8-16,13-2-2 15,14-2-1-15,4-1 1 16,0 1 8-16,6 1-5 15,-20 4-5-15,-7 4-2 16,-3 1-2-16,-22 3-9 16,-5 0-5-16,-12-1 1 15,-6-2 3-15,-11 2 0 16,-3-4 8-16,0 2-5 15,-7 3-2-15,0 0-5 16,0 0-16-16,0 0-34 16,0 0-35-16,0 0-42 0,0 3-33 15</inkml:trace>
  <inkml:trace contextRef="#ctx0" brushRef="#br1" timeOffset="250849">13331 14662 93 0,'-4'3'117'16,"4"-2"-86"-16,0-1 32 0,0 0 8 15,0 0-24-15,7 0 18 16,28 0-7-16,6 0-25 15,8-1-3-15,9-9 4 16,1 7-12-16,6-2 4 16,-6-1-7-16,0 1-16 15,-8 0-3-15,-12 3-11 16,-2 2-21-16,-9-1-17 15,-11-2-27-15,-10 3-12 16,0-2 0-16,-7 0-11 16,0-1-62-16</inkml:trace>
  <inkml:trace contextRef="#ctx0" brushRef="#br1" timeOffset="252175">14080 14505 182 0,'-8'0'62'16,"5"0"-41"-16,-3 0 34 16,-5 0-22-16,-3 0-17 15,0 0 7-15,-3 0 2 16,6 0 1-16,5 0-1 15,-5 0-1-15,5 0 0 16,-5-1-2-16,1-4-5 0,-11 3-1 16,7-3-3-16,0-1-8 15,0 1 2-15,5 0-5 16,-5 2 5-1,6-2-4-15,5 1 1 0,0-3-2 16,-4 3 3-16,0-3-1 16,0 2-2-16,-7-1 2 15,4-1-2-15,-4 3-1 16,0-3 1-16,8 3 0 15,-12-1-1-15,1-3-1 16,-7-1 0-16,0 2 1 16,6-2 0-16,1 5 2 15,3-2 3-15,11 1 2 0,-11 3-3 16,7-3-2-16,4 3-2 15,-11-2 0 1,4-3 1-16,-1 0-1 0,-6 1-1 16,0-1 3-16,3 1-1 15,-3-1-3-15,6 0 2 16,-9 2-1-16,-1-4 1 15,7 3 0-15,0 0-1 16,4-1 3-16,-4 3-1 16,-7 0 6-16,8-3-4 15,2-2-3-15,-2 2 3 16,2 1-2-16,-3-1-2 0,-6 2 8 15,6 1-7 1,-7-5 3-16,4 2-2 16,3-3-2-16,1 1 1 15,2 2-2-15,-3-2 2 16,4 5 0-16,-4-1-1 0,4 1 2 15,-1 0-2-15,5 1 0 16,-2-1 1-16,5 0 1 16,-11-1-1-16,8-2 0 15,-2 1-3-15,-6-4 3 16,8 5 2-16,-8-5-2 15,3-3-2-15,2 3 3 16,-13-4-4-16,8 1 0 16,-6-1 2-16,6 1 0 15,0 0-1-15,4-3 2 16,0-1-4-16,-1-6-1 15,-3 3-10-15,-3-1 7 0,0 3 6 16,-3-6-1-16,-5 8-13 16,2 2 14-16,-2-3 0 15,8 9 0-15,3-1 2 16,11 5-1-16,0 1 0 15,3 1 1-15,0 2-1 16,0-2 0-16,0 2-7 16,0 0-3-16,0 0 2 15,0-2 6-15,0 2-1 16,0 0 2-16,0 0 2 15,3 0 0-15,6 0-4 16,13 0-3-16,1 0-18 0,-1 0-8 16,5 0 19-16,-3 6-29 15,1 5-29-15,-2 1 6 16,2 1 13-16,-2-2 29 15,2-4-3 1,-5 6 29-16,5-1 1 0,3 4-4 16,3 2-1-16,10 3-9 15,-7-2-12-15,1 9-16 16,-1 1 36-16,-3 1 8 15,-3 4-6-15,-7-3 0 16,-4-5-32-16,0-3-134 16</inkml:trace>
  <inkml:trace contextRef="#ctx0" brushRef="#br1" timeOffset="252611.8">13206 13921 7 0,'-6'-4'168'0,"6"3"-145"0,-4 1 29 15,4 0 10 1,0-2-28-16,0 2 7 16,0 0 6-16,0 0-15 15,0 0-7-15,0 0-7 0,4 0 2 16,13 21 15-16,0 8-21 15,14 7-4-15,7-4-4 16,11 5-6-16,2-7 2 16,-2 1-1-16,6-4 7 15,-7-5-4-15,-7-3-1 16,-2-3-3-16,-8-5-2 15,-4 3-4-15,-6-4-2 16,-7-3 2-16,-4 0-7 16,-10-3-10-16,0-3 4 15,0 3-5-15,0-4-7 16,0 2-13-16,0 1-20 0,-14-3-24 15,7 0-58-15</inkml:trace>
  <inkml:trace contextRef="#ctx0" brushRef="#br1" timeOffset="252892.6">13583 14198 157 0,'-4'-5'93'0,"4"2"-55"16,0 1 42-16,0 2-16 15,0 0-37-15,0 0 4 16,17 0-5-16,4 9 2 15,14 15-3-15,6 4-2 16,4 9-10-16,0 4 3 0,7-2-7 16,6 1-8-16,8-5 0 15,2-12-3-15,-1-8-5 16,1-10-19-1,-12-5-17-15,-22 0-9 0,-9 0 0 16,-16 0-18-16,-9 0-12 16,0 0 18-16,0 0 3 15,-14 2-22-15</inkml:trace>
  <inkml:trace contextRef="#ctx0" brushRef="#br1" timeOffset="253204.6">13962 14490 228 0,'0'0'75'15,"17"0"-58"-15,31 0 38 16,5 0-29-16,9 0-20 0,-3 2 6 16,-14 5-1-16,3-1-4 15,-14-1 10-15,0 2 5 16,-9-1 0-16,-2 2-10 15,-6-3-7-15,5 0-4 16,-5 0 0-16,3-3 0 16,11 1-2-16,-3 0-14 15,-3 2-9-15,6-3-22 16,-17 3 6-16,-5-4 15 15,-9 1-23-15,0-2-23 16,0 0 31-16,0 3 22 16,-3-1-3-16,-20 3-25 15,-8-1-51-15</inkml:trace>
  <inkml:trace contextRef="#ctx0" brushRef="#br1" timeOffset="253267">14463 14601 36 0,'-39'2'11'0,"-1"0"-20"16,-16 0 8-16,8 1-10 16</inkml:trace>
  <inkml:trace contextRef="#ctx0" brushRef="#br1" timeOffset="253610.2">13362 14717 99 0,'-7'-1'10'16,"-3"-3"-12"-16,-4 4 2 15,-10 0 1-15,-1 0 5 16,-6 0 18-16,-3 0 20 15,6-1 17-15,4-1-7 16,7-3 1-16,7 3-5 0,10-2-22 16,0-1-4-16,0-1-19 15,24-5-48-15,3 1-93 16</inkml:trace>
  <inkml:trace contextRef="#ctx0" brushRef="#br1" timeOffset="256137.4">6253 13695 109 0,'0'-9'27'0,"0"2"-8"15,0 1 12-15,0-4-8 16,0 5 12-16,0 0 5 16,0 1-1-16,0 1 2 15,0 3 2-15,0 0-7 16,0 0-3-16,0-2-5 15,0 2 4-15,0 0-7 16,0 0-11-16,0 0-1 16,0 0-5-16,0 0-2 15,0 0-2-15,0 0-2 16,0 0 0-16,-11 5-1 0,-13 15 2 15,-10 6-1-15,-11 5 1 16,-4 4-2-16,-6 3-1 16,-3-1 0-16,-12-3 1 15,16 5-3-15,1-6-2 16,19-3-9-16,17-5-2 15,6-5-30-15,11-6-18 16,0-5-33-16,0-3-56 16</inkml:trace>
  <inkml:trace contextRef="#ctx0" brushRef="#br1" timeOffset="256652.2">6166 13799 147 0,'0'0'97'0,"-6"0"-66"0,-2 0 26 16,2 0-24-16,-5 6-18 15,-3 5 7-15,-3 6 8 16,3-8-7-16,-10 12 3 15,-3 1 4-15,-8 2-10 16,1 5-1-16,-11 2-8 16,4 4-7-16,-15 3 1 15,-3-1-3-15,-6 3 2 0,6-5-3 16,0 1 0-16,2-3 0 15,7-7-1 1,-4 2 0-16,-8-7-4 16,9-1-17-16,16-7-24 0,9-2-25 15,17-6-29-15,11-5-1 16,0 0-99-16</inkml:trace>
  <inkml:trace contextRef="#ctx0" brushRef="#br1" timeOffset="257073.4">5718 14184 111 0,'-34'9'217'16,"3"6"-184"-16,0 7 27 15,3 2-21-15,7 0-24 16,-3 2-4-16,-10-1 1 15,3-1-1-15,-14 1 5 0,6-3-2 16,-6-2-5-16,5 0-5 16,-2-3-2-16,3-1-1 15,5-5-4-15,17-3-5 16,6-3-16-16,8-3-11 15,3-2-15-15,0 0-69 16,0 0-69-16</inkml:trace>
  <inkml:trace contextRef="#ctx0" brushRef="#br1" timeOffset="257354.2">5493 14315 299 0,'-34'16'77'0,"-8"6"-30"16,-6 0 16-16,6 4-41 15,-1-1-9-15,-10-3 3 16,-1 3-3-16,-19-6-6 15,-6 4-5-15,-5-3 1 16,19-4-4-16,12-1 1 16,19-7 0-16,25-3-2 15,4-3-15-15,5-2-15 0,0 0-35 16,8 0-88-16</inkml:trace>
  <inkml:trace contextRef="#ctx0" brushRef="#br1" timeOffset="257635">4986 14517 227 0,'-37'9'72'0,"-2"1"-40"15,-9 2 30-15,0 1-26 16,6 2-26-16,-14 3-5 16,13-1-1-16,-7 0-3 15,2-8 5-15,14 3-6 16,3-6 3-16,6-1-3 15,16 0 0-15,4-5-3 0,5 0-2 16,0 0-18-16,0 0-63 16,0 0-53-16</inkml:trace>
  <inkml:trace contextRef="#ctx0" brushRef="#br1" timeOffset="257900.2">4493 14669 198 0,'-28'5'18'16,"-11"-1"-17"-1,-1 0 5-15,6 3-4 16,-8 0 0-16,14-1-4 0,0 1 0 16,5-5 1-16,12-2 2 15,8 0-4-15,3 0-5 16,0 0-41-16,0 0-88 15</inkml:trace>
  <inkml:trace contextRef="#ctx0" brushRef="#br1" timeOffset="258181">4200 14711 121 0,'-11'0'54'0,"0"0"-9"0,5 0-5 16,3 0-16-1,-2 0 31-15,5 0 0 16,0 0-20-16,0 0-15 16,0 0 5-16,0 0-6 0,0 0 5 15,0 0 2-15,0 0-11 16,0 0-5-16,0 0-3 15,0 0 1-15,0 0-8 16,0 0 0-16,14 0-6 16,25 0-23-16,15 0 10 15,16 0 25-15,9 0-38 0,11 0 12 16,14 0 2-1,12 0-3-15,13-4-23 16,1-5-32-16,2-7-23 16,-8 6-126-16</inkml:trace>
  <inkml:trace contextRef="#ctx0" brushRef="#br1" timeOffset="258493">5470 14631 25 0,'0'0'213'0,"0"0"-173"16,0 0 23-16,0 0 17 15,6 0-38-15,22 0-13 16,9-8-5-16,8-4-12 0,8 4 0 15,1 2 2-15,2 0-3 16,-8 5 1-16,-6 1-11 16,-1 0-2-16,-14 0-10 15,4 0-6-15,-9 0-16 16,-12 0-17-16,-10 0-28 15,0 0-8-15,0 0 17 16,0 0-17-16,-24 0-13 16</inkml:trace>
  <inkml:trace contextRef="#ctx0" brushRef="#br1" timeOffset="259007.8">5538 14621 310 0,'0'0'81'0,"0"0"-49"16,8 0 24-1,32 0-20-15,13 0-25 0,15 0-14 16,12-10 9-16,9-4-6 16,5-11 2-16,-5-1 4 15,-2-5-2-15,-22-3-7 16,-13 6-9-16,-18-1-14 15,-16 2-17-15,-1 5 15 16,-7-2 7-16,-10 2 9 16,0 2 0-16,0 0 6 15,0-2 3-15,0 4 4 0,0-1-6 16,0 1-9-1,-10 3-8-15,-4 6 22 16,7 5 0-16,0 4 9 0,-3 0-1 16,0 0 3-16,-15 14 3 15,-6 16 12-15,0 7 6 16,-6 5-8-16,5 4 15 15,5-4-9-15,6-2-15 16,11-11 4-16,6-14-6 16,4-6 0-16,0-9-3 15,0 0-1-15,21 0-2 16,3-12 3-16,0-9-14 0,7-8-14 15,-6-2-6 1,-1 2 7-16,-7-6-2 16,7-1 6-16,-3-5 1 15,6-5 4-15,4-5-21 0,1-9-5 16,-5-6-34-16,-6-3-23 15,-7 5-155-15</inkml:trace>
  <inkml:trace contextRef="#ctx0" brushRef="#br1" timeOffset="259756.6">6449 13556 172 0,'0'-4'59'0,"0"-3"-28"16,0 2 6-16,0-1-4 15,0-5-10-15,0 0-5 16,0-3 0-16,0-1-13 16,0 5 6-16,0 5 7 15,0 2-5-15,0 3 2 16,0 0-2-16,0-4-3 15,0-5-6-15,-3 2-1 16,-1 1-2-16,4 2 0 0,-3 4 0 16,3 0-2-1,0 0 0-15,0 0-4 0,-4 0 1 16,1 0 3-16,0 0 1 15,-1 2 1-15,1 2-1 16,3-4 1-16,0 2 0 16,-4-2-1-16,4 0-1 15,0 0 2-15,0 0 0 16,0 0 2-16,0 0 2 15,0 0 0-15,0 0 3 16,0 0-3-16,0 0-5 16,0 0 3-16,-3 0-1 15,3 0-1-15,0 0 2 0,0 0 4 16,0 0 4-16,0 0-2 15,0 0-6 1,0 0-3-16,0 0-2 0,0 18 3 16,0 9 1-16,0 8 0 15,0 11 1-15,0 10-1 16,0 10 11-16,0 7 1 15,0 5-4-15,0 11-4 16,0-3-4-16,0 3-3 16,0-7-2-16,0-5-11 15,0-7 8-15,0-5 2 16,-4-12 4-16,-6-9-1 0,3-13-2 15,0-9-28 1,7-6-19-16,-3-10-8 16,3-2-28-16,-4-4-13 0,-3 0-18 15</inkml:trace>
  <inkml:trace contextRef="#ctx0" brushRef="#br1" timeOffset="260255.8">6359 13662 198 0,'0'-2'25'0,"0"2"-1"16,4 0-9-16,3 0-2 15,0 2 11-15,-7 17 10 16,3 8 16-16,-3 9-4 16,0 12-7-16,7 9-7 15,-3 20 1-15,3-1 1 16,-1 6-11-16,5 2-9 15,-4-4-7-15,0-8-4 16,-4 1-1-16,0-11-3 0,1-12 1 16,-4-9 0-16,0-13 0 15,0-5 0-15,0-6 1 16,0-3-2-16,0-6-5 15,0-3-13-15,3 1-3 16,-3 1-4-16,0-1 8 16,0 6-1-16,4-2-19 15,-1 0-6-15,-3 2-41 16,0-4-22-16,0 2-88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07:53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7104 1471 168 0,'-9'8'66'0,"6"0"-52"0,-9 8-12 0,4-8-10 16,-4 2-1-16,0 1 5 0,-3 2 5 15,-3 0 2-15,0 3-1 16,0-2 5-16,0-4 5 0,1 3 0 16,-1 1 1-16,-3-4-3 15,-3 3 1-15,3-5-6 16,3 0-3-16,-2 0-1 15,-1 0 1-15,-3-3-1 16,0 3 2-16,0-8 4 16,-3 0 4-16,1 6-4 15,-4-6-2 1,0 2-2-16,-3 4-3 0,-2-4 1 16,-4 3 1-16,-3-2-1 15,-2 2 2-15,-1-5-2 16,-3 3-1-16,1-3 1 15,-4 0-1-15,-2 0 0 16,-1-3 2-16,-3 3-1 16,-2-5 2-16,-1 2-2 0,1 3 2 15,-1-5-2-15,-5 3-1 16,2-4-2 0,-2 4 1-16,-1-4 1 15,1 6 0-15,-1-5 0 16,-2 2 2-16,-1-5-3 0,1 3 0 15,-3 3 1 1,2 2 0-16,-2-6 2 0,-1 4 1 16,1 2-4-16,-1-6 1 15,-2 6 0-15,8-5 0 16,-5 2 0-16,3-5 0 16,-16 0 0-16,7 1 2 15,5-4-1-15,4 3-1 16,-1 0 1-16,1 5 1 15,0-2-1-15,-1 5 2 0,1-2-4 16,5-4 0-16,-8 6 1 16,-1 0 2-16,7 0-3 15,-10 0 0-15,7 0 1 16,2 0 0-16,-8 0 0 16,3 0 2-16,2 0-3 15,-8 6-2-15,8-4 2 16,1 3 2-1,-7-5 0-15,4 8-1 0,2-8-2 16,-5 8 1-16,3-8 1 16,5 0 0-16,-5 3 0 15,2-3 2-15,4 0-1 16,-7 0-1-16,7 0 1 16,-1 0-1-16,-5 0 0 15,2 0 2-15,1 0-1 0,0 0-1 16,5 0-2-16,-5 0 1 15,-1-3 1-15,7 3 0 16,-10-5 0 0,10 5 0-16,2-3 0 0,7 3 0 15,-1-5-3-15,3 2 2 16,4-2-1-16,-1-3 0 16,3 3 0-16,7-3 0 15,-7 5 2-15,6-5 0 16,10 3 0-16,-7 0 0 0,6 2 0 15,3-5 2-15,-2 8-3 16,2-5-2 0,3 2 2-16,3 3 0 0,-6-5-2 15,4 2 0 1,-1 3 2-16,3 0 2 16,-3-5-2-16,0 5 0 15,6 0 1-15,4-5 0 0,-1 2 0 16,6 3 2-16,3 0-3 15,0 0 0-15,6 0-1 16,3 0 0-16,3 0 2 16,0 3 0-16,9 2 0 0,5 3 2 31,4 0-3-31,9 0 0 0,-3 0 1 16,5 2 0-16,7 1-3 0,-6 2 2 15,9-5 3-15,-1 5 1 16,10-5-1-1,5 6-2-15,7-4 1 0,-7-2 1 16,7-3-3-16,8 3 0 16,1-2 1-16,2-6 2 15,3 0-1 1,1 0-1-16,2 2 1 0,0 4-1 16,1-6 0-16,-1 0 2 15,-3 0-1-15,4 0-1 0,-1 0 3 16,1-6 0-1,2 4-1-15,-3-4 1 16,3 6-2-16,1-5 2 16,-4 2-4-16,1 3 0 15,-10-8 1-15,3 8 2 16,-2-5-1-16,-4 2 2 16,-2 3-2-16,-1-5-1 0,-5 3 1 15,5-4-1-15,1-2 0 16,-4 0 0-1,0 0-3-15,1 3 2 0,-1-3 3 16,1 3 1-16,-4 2-4 16,1-2-1-16,-6 2 1 15,-1 3 2-15,1 3 0 16,-1-3 2-16,7 5-2 16,-7-10-1-16,7 5-2 15,-1-3 1 1,-2 3 1-16,5-5 0 0,1 2 0 15,2 3 0-15,1 0 0 0,-4 0 0 16,4 8 2-16,-4 0 1 16,4 0-1-16,2 5 1 15,0-5-4-15,-2 3 0 16,2 0 1-16,4-9 2 16,2 3-1-16,1 3-1 15,-4-8 1-15,3 0-1 16,1 0-3-16,2 0 2 0,-3 0 3 15,4 0 1 1,-4-5-1-16,1 2-2 16,-1 3 1-16,-3 0 1 15,1-5-3-15,-4 3 0 16,-2 2 1-16,-1-6 0 0,1 6 0 16,-4-5 0-16,1 2 0 15,-7-5 2-15,-2 3-1 16,-4 2-1-16,1-2-2 15,-9 5 1 1,-4 0 1-16,-5 0 0 0,-6 5 0 16,-4 3 0-16,-5 0-3 15,-3 0 0-15,-3-2-1 16,-6 1 3 0,-3 1 0-16,0 0 1 0,0 6 0 0,-3-6 0 15,0-1-3 1,-3-4 2-16,0 2 1 15,0 3 0-15,0-8 0 0,0 0 2 16,0 0-3 0,0 0 0-16,0 0 1 0,0 0 0 15,0 0 0-15,-6 0 2 16,0 0-1-16,-3 0-1 16,-3-5 1-16,0 2-1 15,-3-5 0-15,-3 1 0 16,1-7 0-16,-4 1 0 0,0-3 2 15,-3 0 1 1,0-5-4-16,-3 0 1 16,1 0-2-16,-1-3 0 0,-6 3-3 15,3 2-1-15,1-2 3 16,-4 0 1 0,0 5-1-16,0-2 2 15,4 7-4-15,-4-2 1 0,3 5 0 16,0 0-1-16,1 0 1 15,-1 0 3 1,0 8 0-16,-3-8 3 0,1 8-3 16,-1-5 0-16,-3 5 1 15,-3 5 0-15,1-2 0 16,-4 5 2-16,0 0-3 16,1 5 0-16,-4-5 1 15,-3 5 0-15,-2 3 0 0,-1-3 0 16,-2 3 0-16,-1-3 0 15,-2 3 0 1,2 0 2-16,-6 5-1 16,1-5-1-16,-1 0-2 0,-2 2 1 15,-4 1 1-15,-2-1 2 16,-4-2-1-16,-2 0-1 16,0 0 1-16,-1 3-1 0,-5-9-3 15,-1 3 0 1,-2-5 2-16,-6 0 2 0,5 5 0 15,-8-2 2-15,-3 0-4 16,0-1 0 0,-1-2 1-16,1-3 2 15,-3 1-3-15,0-4-2 0,3 4-1 16,-1-6 0 0,-2-6 3-16,-6 4 0 0,6 2-2 15,-4-6 2 1,1-1-1-16,0-1 0 15,3 8 4-15,0-8 1 0,-4 2-4 16,4-2 1-16,3 8 0 16,-3-5 0-16,2 2 0 15,1-4 2-15,6 1-3 16,0 4-2-16,-7-12 2 16,4 6 2-16,3 1 0 15,2-1 2-15,10-6-2 16,-6 6 2-16,-4-5-2 0,4 5-1 15,3 0-2 1,8 0 1-16,-8 0 1 16,2 3 2-16,1 3-1 0,6-4-1 15,-4-2 1-15,4 3-1 16,2 2 2-16,-2 3 1 16,11 0 1-16,1 0 2 15,5 0-3-15,10 0 0 16,8 0-1-16,-3 0 1 15,6 0-4 1,13 0-2-16,-1 0 2 0,0 0 2 16,3 3-2-16,6-3 0 0,0 5 1 31,3-5 2-31,3 0-1 0,6 0-1 16,0 0 1-16,3 3-1 0,0 2 0 15,6 3 2-15,6-3-1 16,3-5-1-1,9 0-2-15,3 0 1 16,14 0 1-16,4-5 0 0,2 3 0 16,10-4 0-16,-3-2 0 15,5 0 0-15,9 0 0 16,-2-5 0-16,5 5 0 16,1-5 0-16,-7 5 0 15,7 0 0-15,5 0 2 16,0 0 1-16,-5 0-4 0,8 3 1 15,6 0-2-15,1 2 0 16,-1-5 2-16,-6 0 0 16,7 3 0-16,-1 2 2 15,3-2-1-15,-2-3-1 16,-4 3 1-16,0 2-1 16,3 3 0-16,-2 0 2 15,2 0 1-15,-3 0 1 16,4 0-2-1,-7 3-2-15,3 2 1 0,-2 3-1 16,2-3 0-16,3-2 2 16,-8 2-1-16,-1-5-1 15,0 3 3 1,4 2 0-16,2-5-4 0,-3 8 1 0,-5-5 2 16,-1 2 1-1,1 3-1-15,2 0-2 16,0 0 1-16,1 0 1 15,-4 2-3-15,0-2 0 0,4 0 3 16,2-5 1-16,1 5-4 16,-7-3 1-16,6 0 0 15,-2 3 0-15,-1-8 2 16,-3 8 1 0,1-5-1-16,-4 8-2 0,1-9 3 15,2 3 0-15,-3-2-1 16,-2 2-2-16,-4-5-2 15,4 3-1-15,-1-3 4 16,1 0 3-16,2 0-1 0,-3-3-2 16,-2 3 0-1,-1-5 1-15,1 2-1 0,-1-2-1 16,-2 3 1-16,-4-4 1 16,-2-2-1-16,-1 0-1 15,4 0 3-15,-1-5 0 16,-2 0-4-16,2 2-1 15,-5-2 1-15,0-3 0 16,-1-2 3-16,1-1 1 16,-4 1-1-16,-5-1-2 0,-4 6 1 15,-2-3-1 1,-3-2 0-16,-6 2 0 16,-4 5-3-16,-5-2 2 0,-6 0-1 15,-3 5 0-15,-3 0 4 16,-3 2 1-1,-3 4-4-15,-3-6 1 0,-3 8 0 16,0-5 2-16,-6 2-1 16,0 3-1-16,-3 0-2 15,-6 0 1-15,-3 3 1 16,0 2 2-16,-3 3-1 16,1 0-1-16,-4 0 1 15,-3-3-1-15,-3 6 0 0,-3 2 0 16,1 0 0-1,-4 3 2-15,0-3-3 16,-2-2-2-16,-4 5 2 16,-6-3 0-16,1 0 1 0,-4 0 0 15,-3-5 0-15,-2 0 2 16,-7 0-1-16,-2 0-1 16,-6-3 1-16,-4 3-1 15,-2-8 0-15,-7 0 0 16,-5 3-3-1,-3 2 0-15,-3-5-1 0,-1 3 3 16,-2 2-2-16,0 3-1 16,0-3 0-16,2-2 3 15,1 2-2-15,0 3-1 16,0 0 3-16,2 0 0 16,-2-3 1-16,3-2 0 0,3 2 0 15,-1-2 0-15,7 2 0 16,3-5 0-16,-1 0 0 15,-2 0 0-15,5 0-3 16,1 0 2-16,3 0 1 16,-1 0 0-16,1 0 2 15,5 0 1 1,-2 0-1-16,5-5-2 0,-2 2-2 16,-4 3 1-16,4 0 1 15,0 0 2-15,5 0-1 16,-2-5-1-16,-1 5 1 15,-2 0-1-15,2 5 4 0,-8-2 2 16,5 2-7 0,4 3-4-16,-10 0 3 15,4-3 2-15,2 3 1 16,-5-5 2-16,0 2-4 16,8-2-2-16,-5-3 2 0,-1 5 2 15,4-5 2-15,-4 0 1 16,7 0-5-16,-1 0-1 15,-2 0 1-15,2 0 0 16,1 0 3-16,2 0 1 16,7 6-6-1,-7-4 0-15,10 3 1 0,-7-5 3 16,4 3-2-16,-1 2 0 16,7-5 1-16,2 8 0 15,6-5 0-15,1 2 2 16,2-5-1-16,0 6-1 0,1-4-2 15,5 4 1 1,-6-6 1-16,3 2 0 16,4 3 0-16,-4 3 2 0,3-5-3 15,3 2 0-15,4 3-1 16,-4-2 0-16,3 1 4 16,3-4 1-16,-5 2-1 15,-7-2-2-15,6-3 5 16,3 0 4-16,-8-3-3 15,5 3-1-15,3-8-2 0,-3 3-3 16,-6 3-2-16,7-6 1 16,2-3 3-1,-3 3 1-15,0-2-4 16,7-4 1-16,-4-2 0 0,-3-5 0 16,6 0 0-1,3 0 2-15,6 2-3 0,-2-7 0 16,-1 2 1-16,3-5 0 15,3 0 0 1,0-3 0-16,0-2-3 0,3 5 0 16,-3 0 2-16,3 5 0 15,0-5 1-15,-2 5 0 16,5 3 0-16,0-3 2 0,0 5-3 16,0 3 0-16,0 3-1 15,3 3 0-15,3 2 2 16,0 2 0-16,0 6-3 15,3 0 2-15,0 6-1 16,3 2 0-16,3 8 4 16,0-3 1-16,5 5-4 15,-2 3-1-15,3 6-2 16,-3 2 0-16,3-5 3 16,0 5 0-16,-3 0 3 0,6 0 1 31,-3 3-1-31,-1-3-2 0,-5-5 1 15,3 2-1-15,-3-2-5 0,0-3 1 16,0-5 4-16,-3-3 4 16,-3-5-1-16,0 0 0 15,-3 0-1 1,-3-10 1-16,0-4 0 0,-3-7 1 16,-3 2-2-16,-3-7-2 15,0-1-2-15,3-7 1 16,-2-3 3-16,-1-3 1 15,0 3-4-15,-3-5 1 16,3 7 0-16,3-2 0 16,0 8 0-1,0 0 0-15,0 5-3 0,3 0 2 16,0 3 1-16,0-1 2 0,0 12-1 16,3-6 2-1,-3 8-4-15,6 0 0 16,-3 8-1-16,0 0-2 0,3 0 3 15,3 5 0 1,0-5 1-16,3 8 2 0,3-3-3 16,0 3-2-16,-3 0 2 15,6 5 2-15,0-5 0 16,3 5-1-16,3-5-2 16,3 5 1-16,-4-8-1 15,1 3 0-15,0-3 4 16,0-5 3-16,6 3-2 15,-3-3-2-15,0 2 0 16,8-2-1-16,1-5-3 16,3 2 0-16,-3 3 4 0,2-5 1 15,4 2-3-15,-6 0-1 16,3 3 1-16,2-5 2 16,-5 5-2-16,6-3 0 15,5 3-4-15,-2-3-1 16,3-2 7-16,2 2 6 15,4-5-5 1,6 0-1-16,-13 0-1 0,10 0 0 16,-6-5 0-16,5 5 2 15,-5 0-1-15,2 0-1 16,1 0 1-16,0 5-1 16,-1-5-3-16,-2 8 2 0,3-8 1 15,-7 8 0 1,10-2 0-16,-4-4 2 0,4 3-1 15,0-5-1-15,-1 3 1 16,1 2-1 0,-1-5-3-16,4 3 2 0,0 2 1 15,2-5 0-15,1 3 0 16,2 2 0-16,1-5 0 16,-4-5 0-16,7 2 2 15,-4 3 1-15,7 0-4 16,5-8 1-16,-8 3 0 15,2 2 0-15,1 3-3 16,-1-5 2-16,4 5 1 0,-7 0 2 16,1 0-1-16,-1 0 2 15,4 0-4 1,-1 0-2-16,1 5 2 0,2 3 2 16,1-5-2-16,-7 2 0 15,4-2 1-15,2 2 2 16,-2 1-1-16,-1 1-1 15,1-4-2-15,-4 2 1 16,1 3 1-16,2-5 2 16,1 2-3-16,-1 3 0 15,-2-2 1 1,2 1 0-16,-8-7 0 16,5 3 0-16,1 2 0 0,-1 3 2 15,4-2-1-15,-4-6-1 0,1 0 1 16,-1 2 1-1,4 4-1-15,-1-4 2 0,1 3-4 16,-1-2 0 0,1-3-1-16,-1-3 0 0,3 3 2 15,1 0 0-15,-1 0 0 16,1 0 0-16,-1 0 0 16,4-5 0-16,-1 3-3 15,4 2 2-15,2-8 3 16,-6 2 3-16,1-2-4 15,-1 0-1-15,1-5 0 16,-1 5 0 0,-2-8-3-16,2 3 2 0,1-3 1 0,-1 0 2 15,-3 3-1 1,1-3-1-16,-4-2 1 16,-2 2 1-16,-1 0-1 0,1 0-1 15,-7 0 3-15,-2 3 0 16,-3-3-1-1,-7-2 1-15,-2 7-2 0,-6-2-1 16,-7-3 3-16,-2 3 0 16,-6 0-1-16,-3 2 1 15,-3-5-2-15,-3 6 2 16,0-1-2-16,-3 3-1 16,-1 0-2-16,-2-3 1 15,-3 4-4 1,-3 4 1-16,0-5-9 0,0 3-4 15,-3 5-9-15,-3 0-1 16,1 5-54-16,-1 11-49 16,0 5 44-1</inkml:trace>
  <inkml:trace contextRef="#ctx0" brushRef="#br0" timeOffset="3633.1904">7459 2651 220 0,'-18'-21'82'0,"15"13"-64"0,0 3-4 16,3 5-8-16,3 0-9 15,3 0 2-15,3 0-1 16,2 0 0-16,7 0 2 16,3 5 0-16,3-5 2 0,0 0-1 15,6-5-1-15,-1 2 1 16,4-10 1-16,3 0 3 15,2 2 2-15,4-7-3 0,6 2-1 16,-1 2-1 0,7 4 1-16,3-6-4 0,-1 5 0 15,1 1 1-15,-1 2 2 16,1 3-3-16,2 2 0 16,-2 0 1-16,-1 3 2 15,-2 0-3-15,0 0 0 16,2 0-1-16,1 0 0 15,-1 3 2-15,1-3 2 16,-4 0-1-16,4 0-1 16,-1 0 3-16,1 3 0 15,0 2-4-15,5 5-1 16,-5-2 1-16,-1 0 0 16,1 3 1-16,-1-3 0 15,1 0 0-15,-1 0 0 0,1 5 0 16,0-5 0-16,-1 0 0 15,1 0 0-15,2-3 2 16,4 3 1-16,-1-5 1 16,1 2 0-16,-1-2 0 15,-2-3 0-15,-1 0-2 16,4 0 1-16,-1 0 0 16,-2 0 1-16,-1 0 0 15,1-3 0-15,-1 3-5 16,1-5 1-1,2 2 0-15,1-2 0 0,-1 2 0 0,-2 3 0 16,-3-8 0 0,-1 3 2-16,-2 0-3 0,-1 2 0 15,1-2 1-15,-1 2 2 16,-2 3-3 0,0-5 0-16,-1 2 1 0,-2 3 0 15,-4 0 0-15,4 0 0 16,-3 0 0-16,-1 0 0 15,1 3 0-15,0 2 0 16,-4-5 0-16,1 3 2 16,-3-3-1-16,-1 0-1 15,1 0 1-15,-3 0 1 16,0 0-3-16,-1 0 0 0,-2 0 1 16,-3 5 0-16,-3-5 0 15,-4 3 0-15,1 2 0 16,0-3 0-16,-3 4 0 15,0-1 2 1,2 3-3-16,-2-5 0 0,0 2 1 16,-3-5 2-16,-3 3-3 15,0 2 0 1,-3-5 1-16,-3 0 0 16,0 3 2-16,-1-1 1 0,1 1-4 0,-3 2-1 15,0-5-2 1,0 3 3-16,0 2 0 15,-3-5 1-15,0 0-14 0,0 3-3 16,-3-3-35-16,-6 5-16 16,0-2-18-1</inkml:trace>
  <inkml:trace contextRef="#ctx0" brushRef="#br0" timeOffset="16693.3751">12566 14594 304 0,'-12'-13'112'0,"3"0"-87"0,-5-8-7 16,8 10-9-16,0-2-16 16,-3-6 0-16,-3-4-4 15,-3-1 2-15,0-3 5 16,-3-2 2-16,-3 0 2 0,-5 0-3 15,-4-3 2-15,-3 1 3 16,-3-1 1-16,-2 3 1 16,-7 0 2-16,-9-1-3 15,1 4-2-15,-1 0 2 16,-2-1 2-16,-1 3 4 16,1 3 2-16,-1 0-3 0,-2 2-3 15,-1 6-2 1,-3 3 0-16,1 2-2 15,-1 5 2-15,1 6-4 16,-6 5-2-16,-1 8-1 16,-2 5 3-16,-1 8 0 15,1 8 1-15,-4 8-7 16,4 0 0-16,2 5-4 0,4 6 2 16,2 2 5-16,10 3 2 15,5 5-1-15,7 5 2 16,8 3 1-16,6 6 0 15,12 7-3-15,9 0 2 16,12 6 1-16,12 2 2 16,21 24-3-16,17-10 0 15,13-6 3-15,8-5 1 16,15-8-1-16,10-3 1 0,8-10-2 16,12-6-1-1,3-7 3-15,-3-14 0 0,6-10 1 16,-3-16 2-1,-6-14 3-15,0-13 5 0,-3-10 3 16,-6-8 2-16,-6-16-2 16,-8-5 2-16,-7-11-4 15,-6-13 1 1,-8-3-7-16,-7-11-3 0,-8-2-3 16,-10-8-3-16,-8-2-4 15,-9-6-2-15,-13 0-8 16,-11-2-4-16,-12 4 3 15,-11 1 1-15,-16 2 2 16,-15 6 0-16,-14 5 2 0,-10 11 4 16,-11 5 1-1,-12 7 0-15,-7 9-7 16,-5 2-3-16,0 9-8 16,-6 2-2-16,9 2-31 0,2 4-12 15,1-4-28 1</inkml:trace>
  <inkml:trace contextRef="#ctx0" brushRef="#br0" timeOffset="17898.1356">6613 14370 240 0,'-27'-3'90'0,"18"0"-70"0,-5-2-7 16,8 2-8-16,-3 1-10 16,-3-4 1-16,0-2 2 15,-6-2 3 1,-3-1 0-16,-3-2 4 0,-5-3 1 0,-4 0 6 0,-6 0 3 15,-3 1-4 1,-2-1 1-16,-1 0-5 0,-8 0 1 16,-4 3-3-1,-2 2 2-15,-4 3-4 0,-2 5-2 16,-1 6 0 0,-8 5-1-16,2 5-3 15,-2 6 0-15,-1 5-1 0,7 7 3 16,-1 4 0-16,1 7 3 15,3 6-3-15,2 7 0 16,3 4-1-16,4 9-2 16,8 4 3-1,7 2 0-15,5 5 1 16,9 1 0-16,6-1 0 0,9 0 0 0,6-2 0 31,9 0 0-31,9-6 0 0,9-5 0 16,9-5 0-16,9-3 0 15,14-5 0-15,1-2 2 0,14-6-1 16,13-8-1 0,32 0 1-16,-3-8 1 0,6-11-1 15,6-10-1-15,0-8 3 16,-3-10 2-16,-3-12 0 16,-3-7 0-16,-6-8 3 15,-2-8 3-15,-7-10-2 16,-9-6 2-16,-12-5 5 15,-11-3 2-15,-12-2-5 0,-13-1 0 16,-5-5 1 0,-15-2 1-16,-9 2-6 15,-9 3-1-15,-9 0-4 16,-6 0-3-16,-9 3-3 16,-12 2 1-16,-8 3-4 15,-10 5 1-15,-9 8-9 0,1 5-4 16,-7 1 2-16,-2 4 4 15,-3 6-7-15,-1 6-1 16,4 4-12-16,-1 9-3 16,1 7-59-1,-7 11-62-15,1 5 46 16</inkml:trace>
  <inkml:trace contextRef="#ctx0" brushRef="#br0" timeOffset="24707.5893">11658 12790 132 0,'-17'3'49'0,"14"2"-38"0,-3-2 4 16,0-1 0 0,3 3-3-16,0 1 3 0,-3 2-8 15,3 2-2 1,0 6-3-16,0 3-6 0,3 4 0 0,0 7 2 15,0 1 1-15,0 1 3 16,0 3 1-16,0 2 1 16,3 2 0-16,3 4 2 15,0-1 3-15,0 0-4 16,3 9-1-16,3-7-2 16,-4 1 1-1,4 0-7-15,-3-2 1 0,0-6-26 0,0-3-10 16,0-2-31-1</inkml:trace>
  <inkml:trace contextRef="#ctx0" brushRef="#br0" timeOffset="24991.5403">11876 12433 216 0,'-9'-16'82'16,"6"11"-64"-16,0-3-9 0,3 8-7 0</inkml:trace>
  <inkml:trace contextRef="#ctx0" brushRef="#br0" timeOffset="25357.2888">11858 12414 259 0,'-6'13'-47'0,"-3"6"18"0,0 5 14 16,0 5 18 0,0 3 8-16,0 5 12 0,0 8 6 15,3 5-2 1,6 8 1-16,3 8-12 0,0 3-2 15,3 10-8-15,3 4-6 0,0-1-1 16,0 2 1-16,-3 1 0 16,0 0 0-16,-3-6 2 15,0-5 5-15,-3-5 4 16,0-6 2-16,0-7 3 16,3-9-7-16,-3-7-1 15,3-5-6 1,0-6-2-16,0-3 0 0,0-7 0 15,0-6-7-15,-3-3-3 16,0-2 3-16,0-5 2 0,0-8-6 16,3-6-1-1,0-10-4-15,0-11-3 16,0-7-9-16,0-14-3 16,0-8-7-16,0-8-13 15,0-8 17-15,3-5 11 16,-3-5 10-16,0-3-12 15,0-5-3-15,-1 2 12 16,1 1 6-16</inkml:trace>
  <inkml:trace contextRef="#ctx0" brushRef="#br0" timeOffset="25773.7061">11923 12311 88 0,'-9'-3'35'0,"6"6"-27"0,0 2-2 15,1 1-3-15,2 4-3 0,0 6 0 16,0 8-3-16,0 5 2 16,0 5-1-1,0 9 0-15,-3 4 2 16,0 9 0-16,-3 7 2 0,0 4 1 16,-3 9 14-16,-3 4 8 31,0 4-1-31,-3 4 0 15,0 4 0-15,0-2 0 0,0 3-9 16,0-3-2-16,4-6-7 0,-1 1-2 0,3-8 2 16,0-8 1-16,3-11 1 15,0-8 0-15,0-10 2 0,3-6-7 16,0-10-2-16,0-5-1 16,0-9 0-16,3-10-5 15,-3-5 1 1,3-8-7-16,0-17-1 15,0-12-4-15,0-5-3 16,0-9 0-16,3-8 1 0,0-12-8 16,3-6-1-16,0-6-34 15,3-2-15 1,3-5 40-16</inkml:trace>
  <inkml:trace contextRef="#ctx0" brushRef="#br0" timeOffset="26992.2309">5670 12382 88 0,'-12'3'33'0,"3"0"-26"0,3-1 9 0,3 1 3 16,0 2-11-16,0 1-4 16,-3 2-3-16,3 2-1 15,-3 1 0-15,0 2 0 16,3 3 0-1,0 5 2-15,-3 6-3 0,3 2-2 16,3 5 4-16,0 8 1 0,0 3-3 16,3 6-1-1,3 7 1-15,0 5 0 16,0 6-2-16,-3 0 2 0,0 5 1 16,0 3 2-16,-6 2-1 15,-3 6-1-15,-3-3 5 16,0-3 1-16,0-2 6 15,0-3 3-15,0-8-6 16,3-5-3-16,0-3-3 16,3-5 0-16,3-3-2 15,0-5-3-15,0-5-1 16,-3-3 2-16,3-5 0 16,-2-8 1-16,-1-3 2 0,-3-8-3 15,3-5 0 1,0-5 1-16,0-9 2 0,0-7-3 0,3-11 0 15,0-7-19 1,3-7-51-16,0-9-2 16</inkml:trace>
  <inkml:trace contextRef="#ctx0" brushRef="#br0" timeOffset="27523.9482">5652 12345 60 0,'-6'67'24'0,"0"-28"-18"0,0 27 9 0,0-29 3 0,0 14 1 16,0 10 1 0,0 13-5-16,-3 8 1 0,0 5-5 0,0 3 1 15,0 5-5 1,0-2 1-16,3-1-5 0,1-4-4 0,-1-6-2 15,3-8 2 1,0-8 2-16,0-8 2 0,0-10 3 16,3-11-3-16,0-8-2 15,3-5-5 1,0-8-2-16,0-6-8 0,0-7-2 16,0-11-2-1,0-5-10 1,2-8 4-16,1-9 8 0,0-9 7 15,0-9 4 1,0-13 3-16,0-10-4 16,0-3 2-16,3-6-14 0,0-4-3 15,0-6 2-15,0 2 1 16</inkml:trace>
  <inkml:trace contextRef="#ctx0" brushRef="#br0" timeOffset="27995.9266">5664 12769 4 0,'-3'87'5'15,"0"-37"-4"-15,-3 35-2 0,3-43 0 0,0 14 1 16,-3 10 0-16,-3 11 28 0,0 7 16 16,0-2 0-1,0 1 1-15,3-4-12 0,3-5-3 16,-3-8-6-16,3-8-3 15,0-7-11-15,3-12-4 16,0-4-4-16,0-9-2 0,0-7 1 16,3-9-6-16,-3-10-1 15,0-8-11-15,0-10-1 16,0-11 0-16,-3-19 1 16,0-5 7-1,3-10 4-15,-3-9-1 0,3-5 2 0,0-5 3 16,0-5 1-16,3-8-2 15,0-6 0-15,3 3-3 16,3-2 1 0,3-6-41-16</inkml:trace>
  <inkml:trace contextRef="#ctx0" brushRef="#br0" timeOffset="31860.4706">17409 9626 236 0,'-6'-30'90'0,"3"20"-70"0,3-3-7 15,-3 7-10-15,0 1-4 0,-3-3 2 16,-3 0-2-16,-3-2 0 16,-2-1 1-16,-4 0 2 0,-3 1 3 15,-9-1-2 1,-3 3 0-16,-5 3 1 15,-7 2 0-15,-6 3 0 0,-5 3 2 16,-7 0-1-16,-2 5 0 16,-7 2-3-16,1 6 1 15,-6 5-4-15,-7 6 0 16,-5 4-1-16,-3 4 0 16,-1 2 2-16,-5 0 2 15,0 3-1-15,0 5 2 16,0 0-4-16,-4 2 0 0,-2 1 1 15,3 2 2 1,3 0-3-16,-3 1 0 0,-1-4 5 16,10 4 2-1,0-1-2-15,2 3-1 0,1 2-1 16,0 3-2 0,3 3-2-16,-1 0 1 15,1 3 1-15,0 2 0 0,2 3 0 16,7-1 0-1,-3 1 0-15,5 0 0 0,-17 18 0 16,8-5 2-16,10 0 1 16,6-2 3-16,2-4-3 15,4 4-2-15,-1-1 2 16,4-2 0-16,2 0-1 16,0-1-2-16,1 1 1 0,2 0 1 15,1 0 1 1,2-1 1-16,4-4-2 0,-1-3 1 15,3 2-2-15,7-2 2 16,-1-6-4-16,6 1 0 16,3-9 1-16,4-2 2 15,2-2-1-15,3 1-1 16,0-1 1-16,3-4-1 16,3-2 0-16,0-2 0 15,4-1 0-15,-1 0 0 16,3-5 0-1,0-5 0-15,0-3 0 0,0-5 2 0,0-3-1 16,0-2-1 0,3-3 1-16,0-3-1 0,0-3 0 15,3-2 2-15,0-2-3 16,3-6-2-16,0 0-1 16,0 0 3-1,0 0-11-15,0 0-4 0,-3-3-12 16,0-2-3-16,3-6-25 15,0-2-11-15,0-6-20 16</inkml:trace>
  <inkml:trace contextRef="#ctx0" brushRef="#br0" timeOffset="32291.9665">12760 12676 176 0,'-6'-8'66'0,"3"3"-52"0,0 5 14 16,3 0 5-16,0 0-19 15,0 0-5-15,0 5-6 0,3 3-3 16,0 3 1-16,0 2-1 16,3 3 2-16,-3 5-1 0,0 3 2 15,0 0 4-15,0 2 4 16,0 1-2-16,0 2 0 15,-3 0 1-15,3 0 1 0,0-3-3 16,0 1 0 0,2-3-5-16,1-1 0 15,0-1-3-15,3-4-1 16,0-2 1-16,0-3 2 0,3-2-3 16,0-3 0-16,0-3 5 15,3-5 2 1,6-3 0-16,-1-2-1 0,7-5-1 15,3-4 2-15,6-4-3 16,2-1 0-16,4-5-3 16,0 3-1-16,-1 0-10 15,-2 3-3-15,0 2-22 16,3 0-9-16,-7 3-64 16</inkml:trace>
  <inkml:trace contextRef="#ctx0" brushRef="#br0" timeOffset="33409.0893">2845 10525 140 0,'-3'-5'52'0,"9"5"-41"0,6 2-4 0,-3-2-5 0,3 3-2 15,-1 2 2 1,10 3 3-16,3 3 2 0,9 2-3 16,-3 3 4-16,5 5 4 0,7 6 0 15,-6 2 3-15,2 5-6 16,4 9-3-16,-3 1-1 16,2 7-1-16,7-1-2 0,0 6-2 15,2 2 1 1,4 5 1-16,-3 3-1 0,2 3 2 15,1 0-2 1,2 2 2-16,4 9-4 0,-1-3 0 16,1 2 1-16,-1-5 2 15,-8 0-3-15,5 0 0 16,-5 0 1-16,6 0 2 16,-4 0 3-1,1-5 4-15,-10-3-2 0,1-2-2 16,-6-3 2-16,-1 0 0 15,1-6-1-15,-9 1-1 16,3-6-3-16,-4-2-2 16,-2-1 1-16,0 1 1 15,-3-6-1-15,-3-2-1 0,3-3 1 16,-10-3-1-16,4 1 0 16,-3-9 0-16,0-5 0 15,-3-2 2-15,-3-6-1 16,0-2-1-1,-3-3-2-15,3-6 1 0,-6 1 1 16,6-3 2 0,-6-3-12-16,2-5-3 15,1-2-29-15,0-4-13 16,0-4-29-16</inkml:trace>
  <inkml:trace contextRef="#ctx0" brushRef="#br0" timeOffset="33950.0151">4678 11909 252 0,'-38'3'93'0,"32"-1"-72"0,0 3-8 0,3 1-8 16,3 4-7-16,3 9-2 0,3 10 0 15,6 3 3 1,6 2 0-16,-1 6 1 0,7 5 0 0,3 2-3 16,6 4 2-16,-4 2 1 15,1 2 2-15,0 1-1 16,0 2-1-16,-3-2 1 15,-1 2 1-15,1 5-1 16,0-2-1 0,0-3 1-16,-3-2-1 0,-1-6 0 15,1-2 2-15,-12-9-1 16,0-2-1-16,-6-5 1 16,-3-5-1-16,-9-4 2 15,-6-4 1-15,-6-3-4 16,-12-3 1-16,-5-2 0 15,-1-6 0-15,-12-2 0 16,1-3 0-16,-4-3 0 16,1-2 2-16,-4-3-1 0,9 2-1 15,4-1 1 1,5-1-1-16,6 0-7 16,6 0-3-16,1-3-21 15,5 3-10-15,9 0-51 16</inkml:trace>
  <inkml:trace contextRef="#ctx0" brushRef="#br0" timeOffset="35367.9338">17936 8607 236 0,'-15'16'88'0,"15"2"-69"0,3 17-5 15,-3-19-5 1,3 7-10-16,3 1-2 0,3-3 2 16,0-2 0-16,0-3 1 0,0-6 2 0,0 1 1 15,-3-8 10-15,0-6 3 16,0-8-1-16,0-5-1 16,-1-5-8-16,-2-3-2 15,0-2-4-15,0 0-1 16,-3-1-1-16,-3-2-2 15,-3 3 0-15,1-1 0 16,-4 6-2-16,-3 5-1 16,-3 3-1-16,-3 8 2 15,-3 5 2 1,-3 7 2-16,-3 9-1 0,1 5 1 16,-4 9 0-16,-3 7 0 15,3 5 4-15,4 6 1 16,2 5 1-16,3 2 0 15,9-2-2-15,3 0 1 16,6 2-2-16,6-2 2 16,6-5-2-16,6-3-1 0,6-5 5 15,3-9 1-15,5-4 2 16,7-11 0-16,6-8-2 16,2-8 1-16,7-8-4 15,3-8-2-15,-1-8-11 16,4-10-4-1,-4-6-15-15,-2-2-4 0,-3-3-27 16,-7-6-12-16,-5-4-8 16</inkml:trace>
  <inkml:trace contextRef="#ctx0" brushRef="#br0" timeOffset="35986.2706">18338 8385 140 0,'-12'13'55'0,"6"3"-43"0,0 8 3 16,3-9 1-16,3 12-4 0,0 5 1 15,3 7 1-15,3 12 2 16,3 2-9-16,3 2 0 0,3 1 3 16,0-3-6-16,-1-11 0 15,-2-2 4 1,0-9 3-16,-3-4-2 0,-3-9 2 0,0-2-2 15,0-5 0-15,-3-3-1 16,0-6 2 0,-3-4-7-16,0-6-4 0,0-5-5 15,0-9 1 1,3-1-2-16,0-7 2 16,6 1 1-16,0-5 2 0,6 0 1 15,3-3 1 1,2 2 0-16,1 1 0 0,3 2 0 15,0 3 2-15,0 2-1 16,2 4-1-16,-5 1-2 16,0 4-1-16,0 2-3 15,-3 3 1-15,-3 2-4 16,0 3 1-16,-3 0-7 0,-1 3-3 16,-2 0 5-1,0-1 3-15,0 4-3 0,-3-1-2 16,3 1 2-16,0-1 0 15,0 0 8-15,0 1 2 16,0 4 0-16,3 6 2 16,6 5 5-16,2 6 2 15,1 5 11 1,3 5 4-16,0 5-3 16,3 6 0-16,-1 0-8 0,-2-3-4 15,-3-3-3-15,-3-2-3 16,0-6-4-16,-3-7 0 0,-3-11-42 31,0-11-61-31,-4-13 16 0</inkml:trace>
  <inkml:trace contextRef="#ctx0" brushRef="#br0" timeOffset="36137.2938">19037 8136 172 0,'-12'-24'66'0,"6"21"-52"0,1 3 1 15,2 3-1-15,-3 2-12 16,0 1-1-16,-3 4-30 16,0-2-10-16,3 0-32 15,3-3-10-15</inkml:trace>
  <inkml:trace contextRef="#ctx0" brushRef="#br0" timeOffset="36396.4105">19046 7882 224 0,'0'-32'85'0,"0"24"-66"0,3-2-6 0,-3 7-6 16,3 3-10-16,6 5 0 16,3 6 2-1,3 7 2-15,3 12 0 0,3 9-1 0,-1 11 1 16,4 9-1-16,0 7 2 16,3 8-1-16,6 3-1 15,-1-3-2-15,4-5 1 16,0-6 1-16,0-7 2 15,-1-6-12-15,-5-8-6 0,-6-7-9 16,-6-9-2-16,-3-10-4 16,-6-11 2-1,-4-7-35-15</inkml:trace>
  <inkml:trace contextRef="#ctx0" brushRef="#br0" timeOffset="36827.6917">19139 8432 256 0,'-3'-2'96'0,"3"2"-75"0,3-6-5 16,0 4-7-16,5-4-4 15,4-2 4-15,6-2-6 0,6-3-2 16,3-1-1-1,6-1 0-15,-1-4 0 0,1-2 0 0,3 0 0 16,-1 0 0-16,-2-1 0 16,-3 1 0-1,-3 3 0-15,0-1-3 16,-4-2 0-16,-2 5 2 0,-3 3 0 16,-3 0-2-16,0 5 2 15,-3 5-1-15,0 6 0 16,3 5 2-16,-1 8 0 15,7 5 0-15,-3 8 0 16,3 3-3-16,0 2 2 16,0 3 1-16,-4 0 2 0,1-5-3 15,0-6 0 1,-3-2 1-16,-3-8 0 0,0-5-9 16,0-9-4-16,-3-12-53 15,-3-9-63 1,-3-10 27-16</inkml:trace>
  <inkml:trace contextRef="#ctx0" brushRef="#br0" timeOffset="36981.3077">19749 7956 140 0,'0'13'52'0,"3"-2"-41"0,0 7-2 0,-3-7-5 0,3 5-29 0,3 0-10 15,0 2-18 1,5-2-4-16</inkml:trace>
  <inkml:trace contextRef="#ctx0" brushRef="#br0" timeOffset="37258.1315">20255 8035 164 0,'21'-10'63'0,"-15"10"-49"0,5 0-4 0,-8 2-5 15,3 4-8-15,-3 2 0 0,0 0-1 16,-3 5 0-16,-3 0 3 16,-6 3-2-16,1 0-1 0,-4 0 3 15,0 2 0 1,-3 1 9-16,0 2 7 16,0-3 4-16,3 1 3 0,3 2-8 15,3 0-1 1,6 0-9-16,3 1-3 0,6-4-1 15,6 1 0-15,6-6-11 16,3-5-5-16,5-3-30 16,4-8-54-1,3-4 13-15</inkml:trace>
  <inkml:trace contextRef="#ctx0" brushRef="#br0" timeOffset="37907.5998">20621 8102 132 0,'0'10'52'0,"0"1"-41"0,0 2-2 0,3-8-5 16,0 1-2-16,0-1 3 15,0 0 0-15,0 0 0 0,0 1-3 31,0-4 5-31,0 1 3 0,0-3 1 0,3 0 1 16,0-3-6-16,-3-2-4 16,3 0-4-16,-1 2-1 0,1-2-5 15,0 2-2 1,3 1 5-16,0-1 2 0,3 3 3 16,3 0 2-16,9 0-1 15,0 0-1-15,5-3 1 16,10-5-1-16,6-5 0 15,5-3 2-15,7-5 3 16,2-8 4-16,1-5-4 16,5-6-1-16,1-5 2 15,2-3 3-15,1-7 2 16,-1-6 3-16,-17 13-5 16,8-23-3-16,-11-1-6 0,-9-4 0 15,-18-4-9 1,-9 1-2-16,-15-1 1 15,-15 1 1-15,-15 2 6 0,-12 6 3 16,-8 10 1-16,-7 11 2 16,-5 13 4-16,-1 16 6 15,1 15-5-15,2 22 0 16,1 19-6-16,5 15-4 16,7 21 3-16,11 11 1 15,12 11 2-15,9 7 0 16,9 6-5-16,9-3 1 15,6 3 0-15,6-8 0 16,3-3-3 0,3-13 2-16,0-10-15 0,-3-9-6 0,0-7-42 15,-7-6-41 1,-2 0 34 0</inkml:trace>
  <inkml:trace contextRef="#ctx0" brushRef="#br0" timeOffset="40112.9409">18391 9861 220 0,'6'5'85'0,"-6"6"-66"0,9 23-8 0,0-10-6 0,9 16-7 15,9 10 0-15,6 8 2 0,2 3 0 16,4 0 0 0,0 0 0-16,-1-6 0 0,-5-7 0 15,-6-6 2-15,-6-7-1 16,-6-9 2-16,-3-5 11 0,-6-7 8 16,-6-12-7-16,-6-10-1 15,-9-13-10-15,-3-11-5 16,-6-13-5-16,-3-8 1 15,-3-13-10-15,-2-5-3 16,5-6-4-16,3-5 0 16,3 0 8-1,6 3 4-15,9 5 17 0,6 2 7 0,12 6-4 16,6 5-3 0,9 6-4-16,6 7-3 0,5 8-2 15,-2 9 1 1,0 4 1-16,0 14 0 15,-4 5-3-15,-2 11 2 0,-3 7-1 16,-9 9 0-16,-6 10 2 16,-12 3 0-16,-9 7 2 15,-9 4 1-15,-6 4 1 16,-3 1 2 0,-2 2-3-16,-1 0 0 0,3 1-1 15,3-1-2-15,6 0 1 16,6 1-1-16,3-1 4 15,6-5 2 1,6 0 0-16,9-8 1 0,6-3 0 0,6-5 3 16,6-2-1-1,6-9 2-15,5-5-2 16,4-7 0-16,2-6-5 0,4-8-1 16,3-3-1-16,-4-7 1 15,1-9-2-15,-6-2 2 16,-4-3-4-1,-5-2 0-15,-6-3 1 0,-7-5 2 16,-5 2-6-16,-6 0-1 16,-6 1-3-16,-6-1 2 15,-3 3-1-15,-3 2 2 0,-3 9 1 16,-3 2-1 0,1 6 1-1,-1 4 3-15,0 9-2 0,0 3 1 0,0 9 2 16,3 7 0-1,3 4 0-15,6 6 2 0,3 8-1 16,3 5-1 0,6 0 5-16,0 3 1 0,3-3 2 15,0-3 0-15,2-2-4 16,4-6-1-16,0-5 1 16,3-7 2-16,3-9-3 15,2-8 0-15,1-7-6 16,0-12 0-16,-3-4-4 15,0-6 2-15,-4-5-2 16,-2 0 0-16,-3-3-5 16,-3-2-3-16,-3 2-2 15,-3 3-3-15,-3 3-2 16,-3 0 1-16,-3 5-8 0,-3 2-2 16,0 3 8-1,0 3 4-15,-3 5 11 0,0 3 4 16,0 2 12-16,0 3 5 15,0 1 2-15,0 1 4 16,-3 4-5 0,0-1 0-16,0 3-4 15,0 3 1-15,0 2-6 16,0 3-3-16,1 2-1 16,-1 1 1-16,0 2 1 0,0 3 3 0,0 3 3 15,3 2 5 1,3 5-6-16,3 3 0 15,3-2-4-15,3-1-1 16,3-2 1-16,3-3 0 0,0-2 2 16,2-6 3-16,1-2 0 15,0-4 0-15,0-4-5 16,0-3-1-16,0-3 1 16,-3-2 0-16,0-5-5 15,0-4-1-15,-4-4-4 16,1-1-1-1,-3 3-1-15,0 3 2 0,3 5 2 16,-3 0 2-16,6 19-1 16,3 7-1-1,6 9 3-15,3 7 0 0,8 11 3 16,7 8-1 0,6 5 2-1,-4 3-4-15,1 8 0 16,-6-5 3-16,-6-4 1 0,-7-1 1 15,-8-6 0-15,-6-6 0 0,-6-4 0 16,-3-9 4 0,-6-8 3-16,-6-4-4 0,-6-12 1 0,-5-10-7 15,-4-8-3 1,-3-10-2-16,0-9 0 16,1-7-2-16,2-6 1 15,3-5-2-15,3-5 2 0,6-6-2 16,3-2 2-1,3-5 3-15,3-4 3 16,6 1-5-16,0-8-1 0,3 3-3 16,3 2 0-1,0 3-2-15,0 5-1 16,0 11 3-16,-3 5 5 0,0 8 4 16,0 5 2-1,0 6 3-15,0 2 1 0,0 8-3 16,-3 5-3-16,0 3-3 15,3 8 1-15,0 6 1 16,3 7 0-16,6 11 2 16,3 2 3-16,3 8-2 15,5 1 0-15,1-1 1 16,3-2 0-16,0 2-2 0,0-4 1 16,-1-4-2-16,-2-5 2 15,-3-5-4 1,-3-5 0-16,-6-6-15 0,-3-8-4 15,-6-7-65 1,-12-6-42-16,-6-11 52 16</inkml:trace>
  <inkml:trace contextRef="#ctx0" brushRef="#br0" timeOffset="40286.8753">19633 9266 192 0,'6'2'74'0,"8"6"-58"0,7 3-61 0,-6-8-31 0,6 4 9 16,3-4 11-16</inkml:trace>
  <inkml:trace contextRef="#ctx0" brushRef="#br0" timeOffset="40742.6917">20305 9205 164 0,'3'3'63'0,"-6"2"-49"0,0 11-4 0,-3-6-3 16,0 6-6-16,-5 5 2 16,-4 6 0-1,0 4 3-15,-3 4-3 16,3-1 0-16,0 1 3 0,3-1 1 15,3-5 1-15,0-5-2 0,3-5 1 16,3-6 11-16,1-3 8 16,2-7 2-16,2-8 1 15,1-6-19-15,3-7-5 16,0-4-6-16,3-4-3 16,0-3-8-16,0-8-3 0,0 5-3 15,0 0-2-15,3 3 9 16,0 5 4-16,3 6 2 15,3 2 4-15,-1 5 0 16,7 6 1 0,3 5 0-16,3 3 2 15,3-1-1-15,2 1 2 0,1 2 0 16,0-2 1-16,2 0 2 16,4-1 1-16,0-2-3 15,-1 0-3-15,1-2 0 16,0 2-1-16,-4-3-5 15,-2 3 1-15,-3 0-16 16,0-3-4-16,-4 1-67 16</inkml:trace>
  <inkml:trace contextRef="#ctx0" brushRef="#br0" timeOffset="41551.4618">20320 8083 196 0,'0'0'74'0,"0"3"-58"0,3 2-4 0,-3-2-6 16,0 2-6-16,0 0 2 16,0-2-1-16,0-3-1 0,0 0 1 15,0 0 5-15,0 0 6 0,0 0 0 16,-3 0 1-16,-3-3-7 15,0 1-4 1,0-1-1 0,-3 0-1-16,1 1 0 0,-1 2 0 15,0-3-5-15,-3 6 1 16,3-3 2-16,0 5 1 0,3 0 1 16,0 6 0-1,3-1-3-15,6 6 2 16,3 3 1-16,3 5 0 0,3-1 0 15,3 6 2-15,3 3-3 16,2 0 0 0,4-3 1-16,0-2 2 15,0-6-3-15,0-3 0 0,-1-7-6 16,4-6-3-16,0-8-27 0,0-4-14 16,0-9-28-1</inkml:trace>
  <inkml:trace contextRef="#ctx0" brushRef="#br0" timeOffset="41975.653">20716 8030 100 0,'-12'5'38'0,"3"-2"-29"0,-6 5 3 0,6-3 1 0,-2 3-6 31,2-3 1-31,-3 6 4 0,0 0 4 0,0 2 3 16,3 0 3 0,0 0-6-16,3 1-1 0,0 1-9 15,3-1 0-15,3 2 1 0,0-6-1 16,3 1-1-16,0-3-1 16,3-3 2-16,0 0-5 15,3-2-1-15,0-3-7 16,0-3-3-16,-3 1-1 15,0-4-1 1,0 1 4-16,0-3 3 16,-3 0-2-16,0 0 0 0,0 3 6 15,0-3 5 1,0 5 0-16,2 3 1 0,7 3-1 16,3 5 2-16,6 0-3 0,12 2 0 15,0 1-8-15,8 0-4 16,4-1-57-1,6 1-37 1,-1-6 42-16</inkml:trace>
  <inkml:trace contextRef="#ctx0" brushRef="#br0" timeOffset="43170.3939">859 10361 212 0,'-17'16'79'0,"17"0"-61"0,0 10-5 0,0-10-5 16,3 5-12-1,0 8 1-15,6 1 3 16,-4 1 2-16,4 1 0 16,0 0-2-16,-3 2 1 0,3 3-1 0,0 3 0 15,0-3 0-15,-3 0 0 16,0-3-3-16,-3 1 2 16,-3-6 1-16,0-5 2 15,-3-6 10 1,-3-7 4-16,-3-6-5 0,0-8-4 15,-3-4-7-15,3-9 0 0,-3-3-2 16,1-5-2-16,-4-2 0 16,0-3 3-1,0-3 0-15,0 0 1 16,0 1-3-16,0-4 2 0,0 3 1 16,-6 3 0-1,4 3 0-15,-1 5 2 16,3 2-3-16,3 3-2 0,-3 6-1 15,-3 7 3-15,6 8-5 16,0 9 0-16,3 7 0 16,1 8 4-16,2 8 1 15,6 13 1-15,3 8 0 16,3 3 0-16,5 8 0 0,7 8 0 16,6-1 0-1,3 4 0-15,6-3 0 16,5-11 0-16,-5-8 0 0,9-5 0 15,5-11 0-15,1-10 0 16,6-14-3 0,-4-10 2-16,4-13 1 0,-7-16 0 15,4-11-22-15,-9-16-10 16,2-10-50 0</inkml:trace>
  <inkml:trace contextRef="#ctx0" brushRef="#br0" timeOffset="43628.0236">1306 10488 132 0,'0'21'49'16,"3"8"-38"-16,9 11-1 0,-3-19-1 0,6 14-4 15,5 7 0-15,10 6-3 16,-3-1 1-16,3-2-2 16,3-3-1-16,-1-2 1 15,-11-5-1-15,3-6 0 0,-9-8 0 16,-3-3 2-16,-3-4 19 16,-6-4 10-16,-9-5-15 15,-9-5-8-15,-3-2-6 16,-9-3-2-16,0-6 0 15,-8-2 2-15,2-6-3 16,3-2 0-16,-3-3 5 0,4-5 2 16,5 0 0-16,6-3 1 15,0-5-2-15,0 0 2 16,9 0-2 0,3-8 0-16,6 3-6 0,3-1-1 15,0 4-2-15,3 2 3 16,6 2-9-1,0 4-1-15,0 2-16 0,-3 2-6 16,3 3-13-16,0 3-41 16,0 0 13-16</inkml:trace>
  <inkml:trace contextRef="#ctx0" brushRef="#br0" timeOffset="43834.4117">1568 10377 168 0,'36'48'63'0,"-21"-19"-49"0,5 16 3 0,-11-24-3 0,9 5-9 15,3 3-1-15,6 3 0 16,-6 0 0-16,2-3-2 16,1-5-6-16,0-3 0 15,-6-10-16-15,-6-11-6 0,-3-8-47 16</inkml:trace>
  <inkml:trace contextRef="#ctx0" brushRef="#br0" timeOffset="43984.9981">1624 9925 144 0,'-3'5'55'0,"3"-3"-43"0,0 1-65 0,0-3-30 0</inkml:trace>
  <inkml:trace contextRef="#ctx0" brushRef="#br0" timeOffset="44300.3653">1672 9544 188 0,'15'52'71'0,"6"-12"-55"0,9 24 0 16,-16-33-2-16,10 14-10 0,12 11 0 16,-3 5-2-1,5 8 1-15,4-6-2 0,-6-2-3 16,0-6-1-16,2-2 2 0,-8-2 0 16,0-9-48-1</inkml:trace>
  <inkml:trace contextRef="#ctx0" brushRef="#br0" timeOffset="44732.1352">1800 10184 168 0,'-3'0'63'0,"3"2"-49"0,3-4-4 0,3 2-3 0,0-3-8 16,3-5 0-16,3-2-1 15,6-6-2-15,3-3 3 16,5-5 0 0,4-5 1-16,-9-5 0 0,3 0 2 0,-3-1-3 15,-4 1 0-15,1 2 1 16,-6 0 0-16,0 0 2 0,-3 6 3 15,0 5-7 1,0 8 0-16,0 7 2 16,3 12 2-16,3 7-5 0,5 8 0 15,1 11 10 1,9 5 4-16,0 0-4 16,6 0-2-16,-7-3-3 0,4-5-2 15,-3-5 1 1,-9-5-1-16,-1-9-5 0,-5-10 1 15,-3-13-73 1</inkml:trace>
  <inkml:trace contextRef="#ctx0" brushRef="#br0" timeOffset="44898.2913">2119 9435 80 0,'8'11'33'0,"1"-3"-26"0,3 2-37 16,-6-5-17-16</inkml:trace>
  <inkml:trace contextRef="#ctx0" brushRef="#br0" timeOffset="45175.9626">2571 9305 188 0,'-3'-2'71'0,"0"4"-55"0,0 1-7 15,3 0-7-15,-3 7-3 0,0 6 2 16,0 3 0-16,-3 4-1 16,-3 7 1-1,3 9-1-15,0-2 0 0,3 6 0 16,0-1 0-16,3 0 0 0,0 1 0 15,3-6 0-15,3-6 2 0,3-1-3 16,6-9 0-16,0-5-1 31,6-8 0-31,3-6 2 0,5-7 0 16,1-8-22-16,-3-9-8 16,6-9-42-16</inkml:trace>
  <inkml:trace contextRef="#ctx0" brushRef="#br0" timeOffset="45715.408">2952 9255 232 0,'-27'29'88'0,"21"-2"-69"0,3 10-5 0,3-21-7 15,3 2-10 1,6 3 0-16,3 3-23 0,3-3-7 16,3-5-22-16,-3-8-5 15,-3-8 1-15,3-5 1 16,-4-6 35-16,-2-2 15 16,-3-8 29-16,0-3 11 15,-3-2-9-15,0-4-5 16,-3 1-9-16,-3 0-4 15,0 0-7 1,3 3-1-16,0 5-1 0,3 5 2 0,3 5 1 16,3 6 3-1,6 5 1-15,-3 5 3 16,6 3 1-16,6 0 1 16,2 3 9-16,7-4 6 15,0-4 1-15,9-8 1 0,2-11-10 16,7-8-2-16,2-10-7 15,4-9-2-15,-4-12 0 16,-2-11-5-16,0-8 1 0,-7-1 2 16,4-9 3-16,-15-6 4 15,-1-5 2-15,-8-1-3 16,-6-2-3 0,-9-2-5-16,-9-1 0 0,-9 11-11 15,-18 6-5-15,-5 4-30 16,-13 12-52-1,-12 9 12-15</inkml:trace>
  <inkml:trace contextRef="#ctx0" brushRef="#br0" timeOffset="45844.0901">3196 7739 156 0,'-68'66'57'0,"44"-21"-44"0,0 43 3 16,12-41 0-16,6 19-10 0,6 24-1 16,6 19-3-16,12 2 1 15,3 8-2-15,12 0-1 0,2-8 1 16,7-2-8-16,3-12-3 15,2-7-63 1</inkml:trace>
  <inkml:trace contextRef="#ctx0" brushRef="#br0" timeOffset="46960.3368">1726 11279 164 0,'-12'-2'63'0,"9"7"-49"0,3 5-6 16,3 1-5 0,3 8-1-16,3 10 1 0,8 5 5 15,10 11 3-15,6 5-6 16,-3 6 4-16,6-1 3 0,-4 1 0 16,1-6 1-16,-9-2-5 15,0-6-3-15,-4-7 0 16,-2-6-1-1,-6-6 0-15,-6-4 0 0,0-6 11 0,-3-5 5 16,-3-8-13 0,-6-5-3-16,0-6-5 0,-9-10-1 15,-8-11-9-15,2-7-3 16,-3-14-6-16,0-8-3 16,-3-3-1-1,6-2 0-15,4-2 14 16,2-7 5-16,9 1 4 15,6 3 1-15,9 7 2 0,6 4 1 16,5 7 1-16,10 5 0 16,-6 8-5-16,3 9 1 15,0 9 0-15,2 7 0 0,-5 9 0 16,0 6 0 0,-6 8 0-16,-3 8 2 15,-6 8 1-15,-9 8 3 0,-6 10-1 16,-3 3 0-16,-3 3-3 15,-3 2 1-15,-3-3-2 16,0-4 2-16,-9-6-2 16,4-3-1-16,-1-7 1 15,0-1-1-15,3-2 2 16,-3 0 1-16,6 0-6 16,1 2 0-16,5 0 1 15,0 1 3-15,9-1-2 16,0-2 0-16,6-3-1 15,0-2 0-15,9-3 4 16,6-6 3-16,5-4 4 16,10-6 5-16,-3-3-4 15,9-5 2-15,5-5-7 0,-2-3-3 16,8-5-1 0,-2 0 1-16,6-6-8 15,-13 1-1-15,1-3-75 16,0-3-51-16,-13-5 53 15</inkml:trace>
  <inkml:trace contextRef="#ctx0" brushRef="#br0" timeOffset="47437.766">2327 11451 180 0,'-3'16'68'0,"6"-11"-52"0,9 3-1 15,-9-5-4-15,3 0-3 16,0-3 0-16,-3-3 2 16,6-5 1-1,0-5-5-15,-1-8-4 0,4-11-1 0,-3-5-4 16,-3-8 2-16,-3 0 3 16,-3 0 1-16,-3 0-1 15,-3 0-2-15,-3 0 1 16,-3 3-1-16,1 5-3 15,-4 5 0-15,3 5-3 16,-6 9 1-16,3 7 1 16,0 6 2-16,3 10-1 15,0 11-1-15,3 5 5 16,3 11 1-16,6 10-3 16,3 6 1-16,3 2 0 15,6 3 2 1,3-5-1-16,6-6-1 0,6-5 1 0,-6-5-1 15,2-8 0 1,1-11 2-16,3-8-1 16,0-10-1-16,0-11-2 0,2-10 1 15,4-14-28-15,-6-5-13 16,3-3-16 0,-1-2-26-16,-2-6 25 15</inkml:trace>
  <inkml:trace contextRef="#ctx0" brushRef="#br0" timeOffset="48221.0631">2675 10792 156 0,'-9'43'60'0,"3"-20"-47"0,3 17 6 0,3-21 0 0,0 5-9 16,0-1-1-16,3-1-5 15,3-4-3-15,0-2 0 16,3 0-1-16,0-6 0 0,0-2 11 15,0-5 5-15,-3-3 0 16,0-5 1-16,0-3-9 16,0-6-3-16,-3-4-5 15,-3-6-1-15,-3-2-4 0,0-3-1 16,-3-3-26 0,3 3-9-16,0 5 10 15,3 5 7-15,0 6 13 0,6 5 6 16,3 6 4-16,9 7 3 15,5 8 1-15,1 6 3 16,9 4 3-16,12 7 5 16,2 4-4-16,16 3 0 15,-4 3-4 1,7 5 1-16,-1 5-4 0,1 3-2 16,-4 2 8-16,-11 1 6 15,-4 0-1 1,-17-1 0-16,-6-5-4 0,-9-5-1 0,-12-2-1 15,-9-6 0 1,-6-8-2-16,-6-5 1 16,-9-9-6-16,-2-9-1 15,-4-9 0-15,-3-7 2 0,-3-9-3 16,-2-10 0 0,2-3-1-16,-3-10 0 15,7-8 0-15,2-9 0 0,0-4 2 16,6-1 0-16,7 1-3 15,5-6 2-15,-3-2-1 16,0-1 0-16,6 1-7 16,0 2-2-16,3 3-5 15,0 2-3-15,3 1 6 16,0 7 5-16,0 6-2 16,1 8 2-1,2 5 2-15,3 8 3 16,-3 7 2-16,3 6 1 0,3 9-3 0,0 4 2 15,5 8 3 1,7 8 3-16,6 9-2 16,6 1 0-16,3 4 1 0,2 2 2 15,1-3-1 1,3-2 2-16,-9 0-4 0,-3-5 0 16,-4-6-1-16,-5-3-2 15,0-4 1-15,-6-6 1 16,-9-8-19-16,0-8-8 15,-9-8-53 1</inkml:trace>
  <inkml:trace contextRef="#ctx0" brushRef="#br0" timeOffset="48733.0906">3202 10091 132 0,'15'-13'49'0,"-6"5"-38"0,0 0-3 0,-6 8-2 15,3 0-5 1,3 3 2-16,0 2-4 0,-1 6-2 16,1 4 2-16,6 4 2 0,-6 5 2 15,6 0-1-15,0 2 1 16,3 1 4-16,0-4 6 16,3-4-3-16,2-6 2 15,1-5 13-15,-3-11 8 16,0-5-2-16,6-10-1 15,-7-11-14 1,4-11-5-16,0-5-9 0,0-2-2 16,0-4 0-16,0 6 0 0,-1 6 0 15,4 2 2 1,-3 7-6-16,-6 9 1 16,3 5 1-16,-1 6 3 15,1 5 4-15,6-1 2 0,-6 6-10 16,3-2-3-16,3-1-15 15,8-2-4-15,-2-6-80 16</inkml:trace>
  <inkml:trace contextRef="#ctx0" brushRef="#br0" timeOffset="48870.5358">4794 9541 212 0,'6'16'79'0,"-3"0"-61"0,-3-1-95 0,3-7-47 16</inkml:trace>
  <inkml:trace contextRef="#ctx0" brushRef="#br0" timeOffset="55792.5788">12138 7760 236 0,'-6'0'88'0,"6"3"-69"0,-3-8-3 0,3 5-6 15,0 0-8 1,0 0-2-16,-6 2 1 0,-3 1 1 16,-3 2-1-16,-6 0 4 0,-3 1 4 15,-6-1 1-15,-5 3 4 16,-10 3-7-16,-3 2-2 15,-2 3-5-15,-7 0-1 16,-2 2 3-16,-7 1 1 16,-8 4 1-16,-1 1 0 15,-8 3 0-15,-6 4 0 16,-7 6 0-16,1 0 0 16,-12 1 0-16,-3 4 0 0,-3 11-5 15,-4 0 1 1,-2 5 0-16,3 3 2 0,6 0 1 15,3-1 1-15,3 4-2 16,5-1 1-16,1 4-2 16,12 1 2-16,3 4-4 15,-1-3 0-15,1 2 3 16,5 1 3-16,7-4-4 16,8-2-1-16,7-5 0 15,2-2 2-15,7-7-1 0,5-4-1 16,3-3 1-1,3 0 1-15,4-8-1 0,2-5-1 16,0-3-6 0,-3 0-4-16,1-5-12 0,-1-8-4 15,0-6-28-15,-3-10-10 16,3-8-38 0</inkml:trace>
  <inkml:trace contextRef="#ctx0" brushRef="#br0" timeOffset="56340.6489">8661 9083 256 0,'3'-8'96'0,"3"8"-75"0,9-2-5 16,-6 4-9-16,3 1-10 16,3-1 2-16,2 4-1 15,4-1-2-15,-3 3 3 16,-3 0 0-16,0 3 1 0,-3 2 0 16,-3 3 0-16,-3 2 0 15,-3 3 0 1,-3 3 0-16,-3 11 2 0,-3 2 1 15,-3 5 3-15,0 6-3 16,-3 2 0-16,0 8-3 16,0-2-1-16,0 2 5 0,3-5 2 15,0-3-5-15,3-2 0 16,3-6-1-16,0-5 2 16,3-5-1-16,3-3-1 15,3-5 7-15,3-6 5 16,6-5-2-16,6-5 2 15,6-2-5-15,3-6 1 16,8-3-3-16,7-5 2 16,6 0-4-16,8 0 0 15,4-2-3-15,-4-4-1 16,4 1 1-16,-1 0 0 16,-5 2-7-16,-10 3 0 15,-8 3-13-15,-9 0-4 16,-6 2-14-16,-10 0-6 0,-5 1-62 15</inkml:trace>
  <inkml:trace contextRef="#ctx0" brushRef="#br0" timeOffset="58522.3445">11840 7459 216 0,'-12'-16'82'0,"12"13"-64"0,0-2-7 0,0 2-6 0,3 1-5 16,0 2 0-16,3 0-3 15,3 2 2 1,0 3 1-16,3 3 0 0,0 6 2 0,0 4 1 15,2 6 1 1,1 5 4-16,3 5 5 0,0 6-3 16,-3 0 2-1,0-3-5-15,0 3 1 0,0-3-3 16,-3 0 0-16,-1-3-3 16,-2-2 1-16,-3-6-2 15,-3-5 2 1,-3-2-2-1,0-3 2-15,-6-6 0 0,0-4 1 0,-3-6-2 16,-2-8 1-16,-4-5-2 16,-3-9-1-16,0-1 7 0,3-4 3 15,0-5-5 1,0-2-3-16,6 0-1 0,0-4 1 16,6-1-3-1,3-1 0-15,3 3-1 16,3 3 0-16,3 2 0 0,3 3 0 15,3 5 2-15,3 5 0 16,3 4-3-16,3 1 0 16,-1 4 2-16,1 5 2 15,0 2 0-15,0 3-1 16,0 3 1-16,-1 2 1 16,1 5-1-1,0 4-1-15,3 1-2 0,-6 7-1 16,0-1-1-16,-1 3 3 0,-2 2 2 15,0-2 2-15,-3 0-1 16,0 2-2-16,-3-5-2 16,0 3 1-16,0-3 1 15,0-2 0-15,-4-3 0 16,4 0 2-16,-3-6-1 16,0 1-1-16,3-6 1 15,0-2 1-15,3-6-1 16,0-5-1-16,0-8 1 15,3 0-1-15,-1-5-3 16,-2-3 2-16,0-2 1 16,0-1 0-16,0-2 0 15,0-2 0-15,-3 1-3 0,-3-1 2 16,0 2-1-16,-3 2 0 16,-3 3 0-16,-3 3 0 15,0 0 2-15,-3 3 0 16,0-1-3-16,-3 3 2 15,-3 3-1-15,-3 2 0 16,0 3 0-16,0 6 0 16,-3 4 0-16,0 4 0 15,3 2 2-15,0 2 2 16,0 3-3-16,4 6 0 16,-1 5 1-16,3 2 2 0,6 3-3 15,3 3 0 1,3-3-1-16,3 3 0 15,5-8 2-15,1 0 2 16,3-6-1-16,0-2-1 0,3-3 5 16,0-5 1-16,-3-3 2 15,-1-5 0-15,-2-2-4 16,-3-6-3 0,-3-5 0-16,-3-6 1 0,-3-2-1 15,-6-6-1-15,-6-7-2 16,0 2 1-16,-3 1 1 15,-3 1 0-15,1-1-3 16,-1 2 0-16,3-1 2 16,0 4 0-16,0 2 1 15,3 3 0-15,3 3 0 0,0 4 0 16,3 4-3 0,3 2 0-16,0 2-1 15,3 4 0-15,3 2 3 16,3 2 0-16,3 4 3 0,0 2 1 15,6 2-1-15,2 4-2 16,4 1-2-16,0 1-1 16,0 3 2-1,3-1 2-15,-3 1-2 0,-1-1 0 16,-2 1 1-16,0-3 2 16,-3 0-3-16,-3-3 0 15,0-3 1-15,-3-2 2 0,-4-2 1 16,-2-1 1-16,0-5-2 15,-3 0 1 1,0-5-2-16,0-3-1 0,0-3 1 16,0-2-1-16,0-6 2 15,0-2 1 1,0-5-4-16,0-3 1 0,0 0 0 16,0-1 0-16,0 1 0 31,0 0 2-31,0 3-3 0,3 2 0 0,0 5-1 15,0 4 0-15,3 4 0 16,3 6 0-16,0 5 2 16,3 5 2-16,-1 8-3 0,4 6-2 15,3 7 2 1,3 6 0-16,0 2 1 16,0 3 2-16,2 3 1 0,1 0 1 15,0-1-2-15,-3-1-2 16,3-4 1-16,-4-2-1 15,-2-6 0-15,-3 1 0 16,-3-9-20-16,-3-5-7 16,-3-5-26-16,-6-5-9 15,0-6-31 1</inkml:trace>
  <inkml:trace contextRef="#ctx0" brushRef="#br0" timeOffset="59200.9152">13504 7424 304 0,'-6'-10'115'0,"3"10"-89"0,3-3-23 0,3 3-15 16,3 0-11 0,6-3-2-16,3 1 1 0,9-4 0 31,5 1 14-31,4-3-8 0,0-2-1 0,0-1-16 0,-4 0-5 16,-2-2-30-1</inkml:trace>
  <inkml:trace contextRef="#ctx0" brushRef="#br0" timeOffset="60372.1825">14093 7093 248 0,'3'-10'93'0,"-6"10"-72"0,9 0-11 0,-3 3-7 16,0 4-14-16,3 4-1 0,0 2 2 15,0 3 4-15,0-3 3 16,0 1 0-16,0-4 1 0,0 1 2 15,-3-6 2-15,0-2 8 16,0-6 3-16,0-2-4 16,0-6-3-16,0-2-3 15,0 0-3-15,-3-3-2 0,0 0 1 32,0-3-1-32,-3 4-2 15,0 1 3-15,-3 4 2 0,0-1-2 0,0 6 0 16,-3 2 1-1,-6 6 0-15,0 5 0 16,0 5 2-16,-3 8-1 0,1 6 2 16,2 4 0-1,0 7 1-15,0 1 0 0,6 1 0 16,3-3 0-16,3 0 0 16,6-3-2-16,3-2 1 15,3-3-2-15,6-5-1 0,3-5 3 31,3-6 2-31,2-8-2 0,7-5 0 0,3-8-1 16,3-5 1-16,-1-3-7 16,1-5-1-16,-3-6-12 15,-1-4-3 1,1-6-1-16,-6-3 0 16,-3-2-8-16,-3-1-2 15,-3 4-7-15,-4 2-31 16,-2-1 10-1,-3 7 25-15,-3 4 15 0,-3 3 18 16,0 9 8 0,0 4 39-16,0 11 19 0,0 5-13 15,0 9-8-15,0 7-19 16,3 8-6-16,0 5-11 16,3 6 4-16,3 2 1 0,0-2 2 0,0-3 1 15,2-5-2 1,1-3 1-16,-3-5-2 15,0-3 0-15,-3-3-5 0,0-4-3 16,-3-4 2-16,0-2 0 16,-3-3 1-16,0-5 0 15,-3-2-7-15,-3-4-2 16,0-4-3-16,-3-3 3 16,0-3-5-1,0-5 0-15,3-3-2 0,0-3 0 16,3-2 0-16,3-3 0 15,3-2 0-15,3 2 0 0,3 1 0 16,0 1 2 0,3 4-3-16,3 2 1 0,-1 6-3 15,1 2 2 1,0 3 3-16,0 2 1 0,-3 6 0 16,0-1 1-16,0 6 3 15,-1 0 0-15,1 6 1 16,-3 2 0-16,0 0-3 15,0 2 2-15,-3 3 1 16,0 1 2-16,0-4 1 16,0 11 1-16,0 0-5 15,-3 1 1-15,0-1 0 16,0 0 0 0,0-2 0-16,-3-4 0 0,0-1-9 0,-1-4-2 15,1-5-3 1,0-2-1-16,-3-3-14 15,0-5-4-15,0-3-34 16,0-3-16 0,0 1 41-16</inkml:trace>
  <inkml:trace contextRef="#ctx0" brushRef="#br0" timeOffset="60654.2868">14971 7030 172 0,'0'0'66'0,"-3"0"-52"0,6 3 14 16,-3 2 3-16,0 3-10 16,3 5 1-16,0 3-9 15,3 8 0-15,3 5-8 16,0 3-1-16,3 2 0 0,0 0-2 16,0-2 1-1,0 0 2-15,0-3 4 16,0-5-4-16,-4-3-1 0,1-5 0 15,-3-3 0 1,0-5-5-16,-3-5 1 0,0-6-20 16,-3-8-9-16,-3-10-62 15,0-8-48 1,-3-8 52-16</inkml:trace>
  <inkml:trace contextRef="#ctx0" brushRef="#br0" timeOffset="60791.8776">14936 6779 172 0,'3'13'66'0,"0"5"-52"0,3 6-8 0,-3-8-7 16,2 0-71-16,4 0-28 16</inkml:trace>
  <inkml:trace contextRef="#ctx0" brushRef="#br0" timeOffset="61186.4346">15153 6710 284 0,'-9'-19'107'0,"9"19"-83"0,0 3-9 0,0 2-11 0,0 8-5 0,3 9 2 15,3 7-2 1,0 5 0-16,3 6 1 0,3 2 0 0,0 6 0 15,0-1 0-15,2 1 2 16,1 0-12 0,0-3-3-16,0-3-7 0,-3-2-3 15,0-9-9-15,-3-4-3 16,-3-9-25 0,0-4-42-16,-3-6 23 15</inkml:trace>
  <inkml:trace contextRef="#ctx0" brushRef="#br0" timeOffset="61597.7692">15132 7019 232 0,'3'-2'88'0,"-3"2"-69"0,9 2-5 31,-3 1-7-31,6 0-7 0,3 2 0 0,3 0 0 15,2 1 0 1,4-1 0-16,0-3 0 0,0-2 0 0,0-2 0 16,0-3 2-1,-4-3-3-15,1 0 0 0,-3-3 10 16,-3 1 5-16,3-1-4 16,-6 0-1-16,-3 3-5 15,0 3-3-15,-1 2-5 0,-2 1 0 16,0 4 2-16,0 6 1 15,0 3-2-15,0 5 2 16,0 8 1-16,0 7 0 16,0 4 0-16,3-1 0 15,0 1 0-15,0-4 2 16,3-2-3-16,0-5 0 16,-3-5 3-1,0-6 1-15,-3-2-12 0,-1-9-7 16,-2-10-29-16,0-8-13 15,0-10-32-15</inkml:trace>
  <inkml:trace contextRef="#ctx0" brushRef="#br0" timeOffset="61728.4515">15537 6800 72 0,'3'24'30'0,"0"-14"-24"0,0 3-31 16,0-2-18-16</inkml:trace>
  <inkml:trace contextRef="#ctx0" brushRef="#br0" timeOffset="62044.0535">15986 6834 180 0,'6'0'68'0,"0"8"-52"0,0 3-8 16,-6-3-4-16,0 2-22 15,-3 3-8-15,-6 3 11 16,-3 3 8-16,1-3 5 16,-4 0 6-16,-3-1 2 0,0 4 11 0,0 0 6 15,0-1 5-15,3 1 3 16,3-1-8-16,0 3-1 15,4 0-13-15,5 3-5 16,3 0-1-16,6-3 0 16,2 0-4-16,4-2 1 15,3-1-20-15,0-4-7 0,3-6-30 16,0-3-56 0,0-10 21-16</inkml:trace>
  <inkml:trace contextRef="#ctx0" brushRef="#br0" timeOffset="62791.2772">16120 7017 208 0,'-9'0'77'0,"3"5"-60"0,3 6-5 0,0-3-6 15,-2 2-6 1,2 1 0-16,0 2 0 0,3 3 0 16,0 0 0-16,0 0-3 0,0-3 2 15,3 0 3-15,0-5 1 16,2-3-1-16,1-2 1 16,3-3-2-16,0-3 2 15,0-2-4-15,0 0 0 16,0-1 1-1,-3 1 2-15,0 0-3 0,3 0 0 16,0-1-1 0,0 4 0-16,3-1 0 0,0 0 0 15,-1-2 0-15,1 0-2 16,3-3-6-16,0 0-2 0,6-3-2 16,0 1-1-1,3-4 8-15,-1 1 3 0,1-3-3 16,3 0-3-16,0 1-5 15,0-9-2-15,-1-3 5 16,-2 1 5-16,-3-6 4 16,-3 0 4-16,-3-2 0 15,-3-3 2-15,0-3-4 16,-6 1 0-16,-3-4 10 16,-6-7 3-16,-3-3 3 15,-3 0 1 1,-6 0-8-16,-3 3-3 0,-3 2-3 15,-3 9-2-15,-5 4-2 16,-1 6 1-16,-3 11 5 16,-6 7 5-16,1 11-5 15,-1 11-2-15,3 12 1 0,3 14 0 16,10 11 10 0,8 8 6-16,12 4 3 0,12 9 2 15,15 5-7-15,14 3 0 16,10 2-8-16,8-4-3 15,7-4-1-15,2 0-1 16,-5-4-13 0,-6-4-7-16,-7-7-16 0,-5-6-7 15,-9-10-10-15,-4-6-3 16,-8-8-20 0</inkml:trace>
  <inkml:trace contextRef="#ctx0" brushRef="#br0" timeOffset="65068.3547">12659 8271 252 0,'-9'3'96'0,"6"-1"-75"0,3 9-8 16,3-1-9-16,6 11-5 15,8 11 0-15,7 13 1 16,6 6 2-16,6 1-1 16,2 4-1-16,1 0 1 0,-3-1 1 15,-3-2 1-15,-7-5-1 16,-5-9 1-16,-6-4 7 0,-6-11 3 16,-3-6 2-16,-9-7 4 15,-9-14-11-15,-6-10-2 16,-9-11-13-16,-5-10-3 15,-1-11-8 1,-3 0-4-16,1-8 9 16,2-3 8-16,6-7 1 0,6-4 0 15,9 4 0-15,6 2 0 0,6 0 3 32,9 3 2-32,9 0 2 0,9 0 1 15,9 7-2-15,2 6-2 16,1 6 1-16,3 7-1 0,-1 8 0 15,-2 11 0 1,-3 10-3-16,-4 9 0 0,-2 7 2 16,-9 8 0-16,-3 11 1 15,-9 5 0-15,-6 5 0 16,-3 6 0-16,-6 2 0 16,0 6 0-16,-3-4 2 15,0 4 1-15,0-6-1 16,3-2-2-16,0-6 3 15,3-5 2-15,0-2-2 16,3-6-2-16,3-5 2 16,3-6 2-16,3-2 4 15,6-8 5 1,6-3-4-16,6-7 0 0,2-6-6 16,4-6-3-16,3-4-3 0,3-9 1 15,-4-2 3-15,-2-2 1 16,-3-6-1-1,-3-3-2-15,-7 0-2 16,-5 0 1-16,-3 3 1 0,-6 3 0 16,-3 2-5-16,-9 1-1 15,-3-1-2-15,-3 3 2 16,-5 8-1-16,-1 5 2 16,0 5 1-16,0 8 2 15,0 6 1-15,0 8 3 0,3 5-1 16,3 5-1-16,9 8-2 15,3 3 1-15,3 2-1 16,3 3 0-16,6 0 2 16,0-3 2-16,3-2 1 15,3-5 1-15,3-6-2 16,0-5-2-16,2-6-2 16,7-10-1-16,3-5-12 15,3-8-2 1,5-8-8-16,1-6-1 0,0-7-6 15,-1-1-3-15,-2 1 17 16,-6 0 8-16,-3-1 7 0,-4 1 4 16,-5-1 6-1,-6 4 4-15,-6 4 5 16,-3 3 4-16,-3 6-8 0,-6 5-4 16,-3 5-5-16,-3 5-3 15,-3 8 5-15,-3 6 4 16,0 5-1-16,0 5 1 15,4 3-1-15,2 0 2 16,6-1-1-16,3 4 0 16,6-6-1-16,6-3 0 15,2-4-4-15,4-6-1 16,0-6 3-16,3-4 3 16,0-6-2-16,-3-3-2 15,-3-2-2 1,-4-3 0-16,-2-5-7 0,-3-8-1 15,-3 0-14-15,-6 0-3 16,0 2-4-16,0 3 1 0,0 6 16 16,0 5 9-16,3 2 0 15,3 8 0-15,6 9 0 16,3 7 0-16,6 11 0 16,9 7 2-16,6 4-1 15,5 7 2-15,7 11 0 16,6 3 3-16,2 7-3 15,-2 3-2-15,-1-2 4 16,-5-1 4-16,-12 1 8 16,-9-6 4-16,-10-2-13 15,-8-6-4-15,-6-5-1 0,-9-6 2 16,-5-9-2 0,-7-9 0-16,-3-5 1 15,-6-11 2-15,-3-8-5 0,1-7-3 16,2-9 3-1,3-7 1-15,3-6-5 16,3-8 0-16,7-2-6 0,5-8 1 16,3-6 4-16,9-5 4 15,3-2 1-15,6 2-1 16,2 0-6-16,1 3-4 16,0 0-1-16,0 2 1 0,0-2 4 15,-3 8 3-15,-3 2 4 16,-3 6 2-16,-3 7-1 15,-3 6-2 1,0 5 1-16,-3 6 1 16,0 5-1-16,0 2 2 15,0 6-2-15,0 2-1 16,3 3-2-16,0 8 1 0,3 8 3 16,6 5 3-16,3 5 0 15,6 4 2-15,5 1-2 16,7 1 2-16,0 0 0 15,3-3 1-15,-4-5-4 16,1-6-3-16,-3-2 2 16,-3-5 2-16,-3-1-2 15,-4-4-2-15,-5-6 0 0,-3-3 1 16,-3-5-6-16,-6-5-1 16,-6-6-7-16,-3-5-3 15,-6-2 0 1,-2-6 1-16,-4 0 1 0,-3 1 1 15,0-1 4-15,3 3 5 16,0 2 0 0,4 6 1-16,-1 3 0 15,6 4-2-15,0 1-6 0,3 5-4 16,3 0-8-16,3 6-3 16,3 2-16-1,0 0-41-15,3 5 8 16</inkml:trace>
  <inkml:trace contextRef="#ctx0" brushRef="#br0" timeOffset="65419.5168">14144 7686 296 0,'0'11'110'0,"-3"-11"-86"0,9 5-31 0,0 0-20 15,3 3-61 1,0 3-23-16,3-1 27 0,-3 1 16 16</inkml:trace>
  <inkml:trace contextRef="#ctx0" brushRef="#br0" timeOffset="66271.2216">14635 7916 260 0,'-15'-16'99'0,"6"11"-77"0,-3 0-18 16,3 5-10-16,0-3-14 0,-2 1-3 15,-4-1 10-15,0 3 5 16,0 0 6-1,3 0 1-15,0 3 3 0,3-1-3 0,3 4 0 16,6 1 5-16,3 1 2 16,3 3 2-16,6 2 2 15,3 0-5-15,3 1-1 16,3-1-2 0,2-3-2-16,1-2 3 0,0-2 0 15,-3-6 1-15,0-3 0 16,-3-2 2-16,-4-6 1 15,-5-2-3-15,-3-3-3 16,-3-2 0-16,-3-1 1 0,-3-2 1 16,-3 0 1-1,0 0-7-15,0 2-2 0,1 3-1 16,-1 3 4-16,0 2 1 16,3 3 3-16,0 0-3 15,3 3 0-15,0 3-1 16,3 2 0-16,0 5 2 15,3 3 0-15,2 2 0 16,1 1 0-16,3 2 0 16,0 0 0-1,-3 1 2-15,0-4 3 0,0-2 2 16,-3 0 1 0,0-3-2-16,3-2 1 0,0-3-4 15,0-3 0-15,0-2-1 0,3-3 1 16,2-2-4-1,4-4 0-15,0 4 1 16,3-1 2-16,0 1-3 0,0 2 0 16,2 0 1-1,1 5 2-15,3 3-3 0,3 3 0 16,0 5 5-16,-1 0 2 16,1 5-2-16,3 0-1 15,0 0 3-15,-1 0 1 16,1 1-6-16,0-1-2 15,0 0 0 1,-4 0 0-16,1-2-15 0,-3-3-6 16,0-3-53-16,-6-5-65 15,-7-5 31 1</inkml:trace>
  <inkml:trace contextRef="#ctx0" brushRef="#br0" timeOffset="66412.6694">15692 7932 4 0,'3'6'0'0</inkml:trace>
  <inkml:trace contextRef="#ctx0" brushRef="#br0" timeOffset="83352.717">8101 746 228 0,'6'-5'85'0,"6"5"-66"0,9-8-17 0,-9 8-11 15,3-5-8-15,3 2 0 16,3-5 12-16,-1 3 5 16,1 2 1-16,0-2-3 0,0-3 1 15,0 8 1-15,0-5 2 16,-1 5 1-16,-2 5 1 0,-3 3-2 16,-6 5 1-1,-3 11-2-15,-6-3 2 0,-9 8-2 16,-6 3-1-1,-9 10 3-15,-5 3 0 0,-7 5-1 16,-3 3 1-16,1-2-2 16,2 2 2-16,0-8-2 15,3-3-1-15,7-5 1 16,5-5-1-16,3-3 0 16,6-5 0-16,6-6 0 15,6-2 2-15,6 0 3 16,6-8 2-16,3 5-1 15,6-5 1-15,5 0-4 16,4-3-2-16,6-2-3 16,3 2 1-16,2 3 1 15,1-5 2-15,0 2-1 16,-4-5-1-16,-5 5 1 16,-3-2 1-16,-3-3-3 0,-7 5 0 15,-2-5-6-15,-6-5-3 16,-6 2-32-16,-6-7-12 15,-6-1-26 1</inkml:trace>
  <inkml:trace contextRef="#ctx0" brushRef="#br0" timeOffset="83648.2095">7840 1241 220 0,'2'-5'85'0,"10"5"-66"0,21-6-3 16,-12 6-7-16,15-2-10 16,11-4 1-16,10-4 0 15,8 2 0 1,4 3 0-16,-1-9-3 0,-5 4 2 0,-4-3 1 15,-2-3 0-15,-7 0 0 16,-5-3 0 0,-6 3-5-16,-6-5 1 15,-4 5-38-15,-5 0-14 0,-3 9-25 32</inkml:trace>
  <inkml:trace contextRef="#ctx0" brushRef="#br0" timeOffset="84294.5818">8941 1191 220 0,'-9'-6'85'0,"12"12"-66"0,6-4-17 16,-3-2-11-16,6 0-21 15,9-2-6-15,5-6-41 16,7 0-17-16,3-5 46 16,2-3 26-16</inkml:trace>
  <inkml:trace contextRef="#ctx0" brushRef="#br0" timeOffset="84807.567">9786 688 228 0,'-21'-5'88'0,"15"13"-69"0,-8 13-9 15,5-13-8-15,-9 13-13 0,-6-5-1 16,-3 5 5 0,-3-5 3-16,1 5 3 0,2-8 1 0,6 3 0 15,6-3 0-15,6-5 2 16,9 3-3-16,9-1 0 15,9-2 3-15,6 0 1 16,9 0-1-16,5 5 1 0,7-2-4 31,5 2 0-31,1 8 1 0,-3 1 0 16,-4-4 0-16,-8 9 0 16,-6-4 0-16,-9 9 2 0,-12 2 1 15,-9-4 3 1,-9-1-1-16,-9 0 2 0,-9 8 0 15,-6-8 3-15,-5 3-5 16,2-3-1-16,0-5-2 16,3-6 1-1,4-2-4-15,5-5 0 16,6-6-15-16,9-10-6 0,6-6-40 16,9-5-52-1,6-5 24-15</inkml:trace>
  <inkml:trace contextRef="#ctx0" brushRef="#br0" timeOffset="85122.5728">10474 799 124 0,'3'3'49'0,"-3"2"-38"0,-12 3 1 0,3-3-2 15,-3 3-2-15,-6 3 2 0,-6 2 6 32,-5 0 4-32,-4 3-10 0,-3 5 8 0,0 3 2 0,4 5-4 15,2 0-1 1,0 0-9-16,6 8-4 16,3 0-4-16,7 0-1 15,5 1 2-15,9-7 2 0,6 4 0 16,3-6-1-16,5-8-8 15,10-5-3-15,6 0-25 16,6-11-11-16,2-5-31 16</inkml:trace>
  <inkml:trace contextRef="#ctx0" brushRef="#br0" timeOffset="86185.8006">10727 918 136 0,'-33'13'52'0,"15"-5"-41"0,-6 13 2 0,12-13 0 16,-2 14 0-16,-4 1 2 16,0-1 0-16,0 7 4 15,6 2-11 1,3-2 0-16,3 1 2 0,6-7-2 0,6-1 3 15,6-1-2-15,6-5 2 16,3-3-2-16,3-11 2 0,2-2 0 16,1-2 3-1,0-11-7-15,-3-9-4 16,-3-1-2 0,-1-6-1-16,-5-9-3 0,0 1 2 15,-6-5 1-15,-3 2 0 0,-3 3 0 16,-3 0 0-16,0 0-3 15,-3 0 2-15,-3 3-1 16,0 5 0-16,3 5-3 16,0 3 1-16,3 5 0 15,0 0 2 1,3 8-4-16,3-3 2 0,3 9 0 16,3 4 2-16,3 9 1 15,0 0 1-15,0 10 0 16,0 0 0-16,-1 3-3 15,1 5 2-15,0 5 1 16,0 3 0-16,0 3 0 16,0-3 0-16,3 0 0 15,3 0 2-15,-1-2-1 0,4-6 2 16,3-6 2 0,3-1 4-16,-1-6 0 0,7-9 2 15,0-1-4 1,0-6-2-16,-1-6-2 0,1-1 0 15,0-9-2-15,-3-6 2 16,-1-7-2-16,-2 0-1 16,-3 0 1-16,-6 0 1 15,-3-3-3-15,-4 3 0 0,-5 0 1 16,-6-3 0 0,0 3 0-16,-3 0 2 0,-3 8-1 15,-3 5-1-15,-3 3-4 16,1 5 0-16,-1 8 0 15,3 3 2-15,0 10-1 16,3 0 1-16,3 8 0 16,0-2 0-1,6 7 2-15,3-2 2 0,2 5-1 16,7-5-1-16,3 2 1 16,0-4 1-1,3-7 3-15,3-7 2 0,2-5-3 16,4-6-1-1,3-5-1-15,3-5 1 0,-1-3-2 16,1-5 2-16,-3-3-4 16,-1 3 0-16,1-8 1 15,0 5 0-15,0-5-3 0,-4 8 2 16,1 5-1 0,0 3 0-16,-1 5 2 15,-2 8 2-15,0 8-3 0,-3 5 0 16,-6 11 1-16,-6-3 0 15,-10 8 0-15,-5 8 0 16,-11 0 2-16,-10 0 1 16,-9 3 1-16,-12 2 0 15,1-10 0-15,-7-3 0 16,0-2-7-16,1-11 0 16,5-3-19-16,3-5-6 0,7-8-86 15</inkml:trace>
  <inkml:trace contextRef="#ctx0" brushRef="#br0" timeOffset="119306.8513">3193 9639 208 0,'-24'-13'79'0,"15"7"-61"0,-8 1-7 0,5 2-7 0,-3 1-6 15,-6-4 0-15,-3-2 6 16,0-2 2-16,-3-3-2 31,-2-1 2-31,-1 4 3 0,0-1-1 0,-6 1 3 0,-2 2-6 16,-4 2-3-16,0 4-4 16,-8 4 1-1,-1 9-1-15,-2 5 0 0,2 8 2 16,-6 5 0-16,4 10-3 15,-7 6 0-15,7 11 2 16,-7 8 0-16,10 4 1 16,-1 12 0-16,3 4-3 15,1 9 2-15,2 2 1 16,9 0 0-16,7-5 0 16,8-5 0-16,12-6 0 0,9-4 0 15,9-7 0 1,12-7 0-16,11-11 4 0,13-10 5 15,15-11-3-15,11-8 2 16,12-13-5-16,10-10-2 16,5-9 0-16,6-7 1 15,0-9-1-15,0-7 2 16,1-6-2-16,-7-5 2 16,18-21-2-1,-9 0 2-15,-12-3 7 0,-17 0 3 16,-10 0-6-16,-8 1-2 15,-22-6-3-15,-11 2-2 0,-15 1-6 16,-15-1-4-16,-15 9-1 16,-14 5 1-16,-16-1 1 15,-12 6 3 1,-14 8 2-16,-12 8 2 16,-10 8-1-16,-5 5 1 15,-9 6 2-15,-6 5 0 0,3 10 0 16,-9 8 0-16,3 11 0 15,3 13 0-15,6 6-3 16,-1 7 0 0,4 8 4-16,9 11 3 0,12 5-6 15,11 6 0-15,16-1-2 16,5-2 2-16,15 2-4 16,19 4 0-16,11 1 0 15,18-2 4-15,8-5-1 16,19 0 1-16,18-3 0 0,8-2 0 15,16-9 4-15,8-10 3 16,12-3-2 0,6-10 0-16,4-8 1 0,2-13 0 15,6-11-2-15,-3-14-2 16,3-9 1-16,-6-17-1 16,-6-8 0-16,-3-10 2 15,-8-13-1-15,-7-6 2 16,-14-8 7-16,-13 1 5 15,-8-1-1 1,-16-5 0-16,-8-3-8 0,-18 3-2 16,-15 3-11-16,-18 2-5 0,-14 3 6 15,-19 6 2 1,-14 4-1-16,-19 9-1 0,-11 10-2 16,-15 8 2-16,-9 10-3 15,-6 14-1-15,-3 8 2 16,-3 13 3-16,6 11 5 15,3 7 2 1,9 14 0-16,15 8-2 0,3 12 1 16,14 9 1-16,13 5 1 15,15 16 1-15,5 11-5 16,12 2 1-16,18 8-2 16,10 1-2-16,23 4-2 15,8-7 1-15,13-6 1 0,15-8 2 16,8-5 3-1,16-8 2-15,5-10-1 16,16-14 1-16,11-13 0 0,9-10 3 16,9-14 3-16,3-13 2 15,9-13-5-15,-6-14-4 16,6-13-1-16,-3-10 1 16,0-8-3-16,0-16 0 15,-12-8 3-15,-9-3 1 16,-12 1 3-16,-14-6 1 15,-16-3 3-15,-11-2 4 16,-21 0-8-16,-16 2-1 0,-14-2-3 16,-17 2-2-16,-16 3-4 15,-27 5-2-15,-11 3 0 16,-16 11 4 0,-14 5-4-16,-12 16 0 15,-6 15-2-15,-15 17 2 0,0 15 2 16,-3 14 2-16,3 15 1 15,-3 11 1-15,12 16-3 16,6 16 2-16,6 8 1 16,12 10 0-16,8 8-3 15,19 3 0-15,8 5-1 16,19-5 3-16,8 0 0 16,15-5 1-16,15-1 2 15,6-7 1-15,12-8 1 16,12-6 0-16,15-5 0 0,5-5 2 15,16-5-1-15,5-14 2 16,13-5-2-16,14-13 0 16,12-11-3-16,6-10 1 15,12-14-2-15,6-10 2 16,9-14-2-16,-9-7-1 16,3-11 1-1,-9-5-1-15,-9-5 0 16,-11-6 0-16,-13 3 2 0,-12-1 1 15,-14-1-1-15,-13-4 1 16,-14 3 0-16,-18 1 1 16,-15 1-5-16,-18 1 1 15,-21 0-5-15,-14 3-1 0,-19-1 0 16,-17 6 4 0,-15 5-1-16,-12 8 1 15,-9 8-5-15,-6 11 0 16,-6 15 1-16,0 11 1 0,9 13 0 15,6 11 4-15,11 16 0 16,10 10 1-16,12 8-3 16,9 16 2-16,14 14-4 15,4 10 1-15,17 7-11 16,9 6-6-16,15 3-21 16,12-11-11-16,18 1-25 15</inkml:trace>
  <inkml:trace contextRef="#ctx0" brushRef="#br0" timeOffset="131290.5004">13456 13211 236 0,'12'0'88'0,"-9"-3"-69"0,3-8-3 16,-3 6-4-16,0-5-7 16,0-6 2-16,0-6-6 15,0-4-3-15,-3 0 1 16,-3-4 9-16,-3-1 6 0,-3-4 5 16,-6-2 1-16,-3-2-5 15,-5-1-1-15,-7-2-6 16,-6-3 0-16,-6-3-3 15,-8 0 0-15,-4-2-3 16,-2 0 1-16,-10 2-7 16,-2 3 1-16,-10 6-4 15,-5 4 0-15,-9 9-1 16,-3 4 2 0,-7 9-1-16,-2 11 2 0,0 7 3 15,0 11 1-15,0 5 3 0,8 5 1 16,1 14-1-1,6 5-2-15,2 8-4 16,7 16-2-16,3 2 0 16,5 11 2-16,7 6-1 0,8 2 4 15,7 2 0-15,11 3 3 16,12 1-1-16,18-6 2 16,12-3-4-16,15-2 0 15,15-6 1 1,17-5 2-16,19-3-1 0,17-4 2 15,18-4-2-15,15-10-1 16,15-5-2-16,12-6 1 16,9-2-4-16,3-3 1 0,8-3 0 15,7-2 2 1,3-6 1-16,-1 1 1 16,-2-6 6-16,-3-5 4 0,-10-3 6 15,-8-10 2 1,-9-9-1-16,-6-7 2 15,-9-11-6-15,-12-5-3 0,-9-13 8 16,-15-11 3-16,-14-10-7 16,-13-12-3-16,-14-9-2 15,-18-14-1-15,-18-3-9 16,-21-7-1-16,-21-9-7 0,-21-2 1 16,-20-5-1-1,-22 2 1-15,-23 6 0 16,-18 5 2-16,-17 5 6 15,-16 5 2-15,-9 9-3 16,-11 7-1-16,-7 11-4 0,-11 8-1 16,-1 10-10-16,-5 14-3 15,-3 13-19 1,-4 13-5-16,-8 16-85 16</inkml:trace>
  <inkml:trace contextRef="#ctx0" brushRef="#br0" timeOffset="132702.4756">6205 12697 312 0,'-50'-16'115'0,"26"9"-89"0,-9-4-8 0,12 6-7 0,-14-6-19 15,-13-2-2 1,-14 0 0-16,-13-3 1 0,-20 3 6 15,-12 2 3-15,-12 11 3 16,-12 0 1-16,-6 11 2 0,-12 4 3 16,-6 1 2-16,-6 5-3 15,-11 9-3-15,2 7-2 16,-3 8 0-16,4 5 0 16,-4 8 1-16,4 3-5 15,2 8 1-15,0 7-2 0,18 6 0 16,-2 8 2-1,11 3 2-15,15 5-1 16,11 2-1-16,13-2-2 16,6 6 1-16,21 1-1 15,11 4 0-15,18-1 2 0,16 3 0 16,23-2-5 0,12-6 1-16,18-5 2 0,20-3 1 15,22-7 1-15,17-9 0 16,21-8-3-1,18-4 2-15,12-15 3 0,21-12 3 16,9-16 2-16,23-19 1 16,10-21-2-16,17-21-1 0,51-34-1 15,-9-19 2 1,3-21-1-16,3-16 2 16,-6-16-4-16,0-8-2 0,-24-2 2 15,-3-3 0 1,-27-1 3-16,-17 7 1 15,-24 1 3-15,-21 12 4 16,-33 2 1-16,-30 16 3 0,-29 10 3 16,-30 11 2-16,-33 3-8 15,-39 5-2-15,-35 8-16 16,-42 6-5-16,-42 15-15 16,-41 16-3-16,-39 16-21 15,-39 18-8 1,-26 16-103-16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10:24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 5032 280 0,'-60'-2'107'0,"45"7"-83"0,9-2-25 15,6-3-14 1,3 5-17-16,6-2 0 0,9 2 12 16,12-5 10-1,3-5 6-15,14 2 3 0,10 0 3 0,5-5 10 16,13 0 7-16,14 3-6 16,9-5-2-16,18-1-2 15,21 3-1-15,15-3-4 16,18 4-3-1,8-4 0-15,7 0-1 0,-1 1 0 16,-8 2 2-16,-9 0 1 16,-7 0 3-1,-11-3-3-15,-15 1-2 16,-18-3 4-16,-18-1 4 0,-14 1 1 16,-19 3 2-16,-17 2 0 15,-18 2 2-15,-18 4-7 16,-18 2-4-16,-21 8-7 15,-27 0-2-15,-20 7 3 16,-21 1 1-16,-24 3-1 0,-15 2 2 16,-18-3 1-1,-9 1 0-15,-9-3-3 0,4 0 2 16,-1-6 1-16,3-4 2 16,10-4-1-16,2-2 2 15,6-2-2-15,21-1 2 16,9-5-2-16,6 0-1 15,11 3 1 1,10-6-1-16,12 6-3 0,8 2 2 16,10 1-1-16,8 2 0 0,9 2 2 15,7 1 2 1,-1 2-3-16,12 6-2 16,9-3-3-16,6 5 1 15,9 5-2-15,9 1 2 16,12 2 3-16,12 3 3 15,20 2-7-15,22-2-3 16,11 0 11-16,27-5 8 0,15-1-14 16,24-7-6-16,12-1 11 15,20-2 8-15,4-2-6 16,8-6-1 0,-2-6-9-16,-4-4 0 15,-14-1 9-15,-12-2 6 0,-24 0-6 0,-24-1 0 16,-24 1 4-1,-21 3 6-15,-20-1 3 0,-24-2 0 16,-21 0-7-16,-18 2-5 16,-30 3-5-1,-17-5-1-15,-22 0 2 0,-17 2 0 16,-21-5 1 0,-12 3 2-16,-21-8-3 15,-6 5 0-15,-5-3 1 0,-10 1 0 16,3 2-3-16,1 3 2 15,5-6 1-15,3 9 0 16,9 2-3-16,13 0 2 16,11 2 1-16,12 4 2 15,8 2-1-15,16 0-1 16,18 0-4-16,5 2 0 0,22 1-7 16,11 0-3-1,15-1-1-15,12 4-1 16,12-1 6-16,18 0 4 0,18 3 1 15,14 0 4 1,28 3-5-16,14-6 2 0,18 0 0 16,21 3-1-1,21-3 4-15,20 1 0 0,13-4 1 16,20 4 2-16,3-4-1 16,4 1-1-16,-4 2 1 15,-5-2 1-15,-7 0 3 16,-23 2 2-16,-22-2-1 15,-23 2-1-15,-27-5-6 16,-23 2 1-16,-25 1 9 0,-23-3 5 16,-21 3-2-1,-24-1-2-15,-30-2-5 0,-23 3-2 16,-33-3-1-16,-21 0-2 16,-30 0 1-16,-15 0-1 15,-26 0-3 1,-4 3 2-16,-14-3-1 0,-4 2 0 15,-2-4 0-15,6 4 0 16,8-4 2 0,13 2 0-16,14-3 0 0,10-2 0 15,20-1-3-15,24 4 0 16,5-3 2-16,22-1 0 16,12 4 1-16,17-1 2 15,16 0-8-15,14 3-1 16,9 3-5-16,18 2-3 0,15 1 6 15,15-1 3-15,12-3 1 16,23 1 4-16,16 0-2 16,20-3-1-16,24 0 0 15,15 0 3-15,9 0 0 16,14 0 1 0,13 0 6-16,12 2 4 0,-4-2-1 15,10 3 0-15,-4 0-3 16,1 2-1-16,-18-2-3 15,-7-1 1-15,-17 4 0 0,-18-1 1 32,-21-5 0-32,-20 0 0 0,-22 0 2 15,-29-5 12-15,-21-1-1 16,-24-2-10 0,-21 0-7-16,-29 3-3 0,-22 0 2 15,-26-6-2 1,-15 3 1-16,-15-2-3 0,-8 2 1 15,-13-3-3-15,-3 3 0 16,0-2-3-16,-2 2-1 16,17 0 1-16,0 0 1 15,12 3 3-15,15 2 2 0,9 3-25 16,15 0-10 0,11 5-57-1</inkml:trace>
  <inkml:trace contextRef="#ctx0" brushRef="#br0" timeOffset="3634.5716">8607 4580 224 0,'48'0'85'0,"-9"8"-66"0,23 5-30 0,-29-5-18 16,15 0-21-16,11 0-5 15,13 3 30-15,11-4 13 16,3 1 45-16,10 3 20 16,8-3-9-16,6 0-5 15,9 0-16 1,3 2-7-16,9 1-9 0,6 0-3 15,6-1 0-15,0 1-2 0,2-1-2 0,-2 3 1 16,3-2 1 0,0 0-1-16,3-1 2 0,6-2-2 15,5-3-1-15,1-2 1 16,3-3-1 0,0 0 2-16,2 0 3 0,4-3 2 15,6 1 3-15,2-1-3 16,4 1-2-16,2 2-5 15,10-8 0-15,2 2 0 16,10 1 0-16,-4 2 0 16,3 1 0-16,4-1 0 15,5 0 0-15,3 3 0 16,1-5 0-16,-1 5 0 16,0 0 0-16,-3 0 0 0,1 0 0 15,-10 5 0 1,-8-2 0-16,26 2 0 0,-24 1 0 15,-20-1 0-15,-18 0 2 16,-19 1-1-16,-17-4-1 16,-11-2 1-1,-19 0-1-15,-12 0 0 0,-14-2 2 16,-13-4-3-16,-14-2 0 16,-15 0 1-16,-12 0 2 15,-18-7-6-15,-18-1-1 16,-15 0-3-16,-18 0 2 0,-20 0 2 15,-18 3-1-15,-15-3-3 16,-21 3 0-16,-15 2-5 16,-15 3 1-16,-12 0 1 15,-11 0 2-15,-4 8 1 16,-5-2 0-16,-7 7 7 16,1 0 2-16,-7 3-2 15,1-5 1-15,-3 7 0 16,-1 1 0-16,1 0 0 15,-4 2 2-15,4-3 1 16,0 1 1-16,2-3 0 16,-2 0 0-16,3-3 2 15,-4 0 3-15,10-5 0 0,-4 0 0 16,4-5-5-16,-4-3-3 16,1-2 2-1,2-1 2-15,7 0-2 0,-3-4 0 16,5 4-3-16,-5-2-1 15,8 2-1-15,3 3 0 16,4 0 2-16,5 6 0 16,6-1 0-16,10 6 2 15,5 2-3-15,9 0 0 16,9 6 1-16,12-1 0 16,9 1 0-16,9 2 2 0,11-2-3 15,16 2 0-15,15-2 1 16,14-3 2-16,9 0-3 15,15-1 0-15,13 1 1 16,14-5 0 0,14 2 2-16,25-2 1 0,15-3-4 15,17 0 1-15,18 0 0 16,18-3 0-16,12 3-3 16,18 3 0-16,9 0-1 15,12 5 3 1,12-1-2-16,2 4 1 0,10 0 2 15,5 5 2-15,10-6-1 16,5 3-1-16,12 1 1 16,4-4-1-16,8-2-3 15,3-3 2-15,6-2 1 0,9-3 0 16,0 0 0-16,3-5 0 16,3 2 0-16,3 0 2 15,-6 3 1 1,0 3 1-16,-3 0 0 15,-3 2 2-15,-5 6-3 0,-10-6 0 16,-9 3-1-16,-6 0 1 16,-8-3-2-16,-16 0 2 15,-8 1-2 1,-13-6-1-16,-8 0 5 0,-12 0 1 16,-12-6-2-16,-15 1-1 0,-12-5-1 15,-12-1 1 1,-11 0-2-16,-16-2 2 15,-11 0-2-15,-13 0-1 0,-11-1 1 16,-9 1 1-16,-12 0-3 16,-9-3-2-16,-12 0-3 15,-12-2 1-15,-15-1 1 16,-15 1 2 0,-11 2 1-16,-13-3 3 15,-14 3-1-15,-12 6-1 0,-12-1 1 16,-15 3-1-16,-15 0-5 15,-6 0 1-15,-12 6 2 16,-11-1 1-16,-10 3 3 16,-12-3 1-16,-11 6-1 15,-3-3-2-15,-7 5-2 0,-5-2 1 16,-3 5 3-16,-6-3 1 16,2 3-1-16,-2-2-2 15,0-1 1 1,0 3 1-16,-4-3-6 15,4 3-1-15,0 0 4 0,3 0 5 16,-3 0-4-16,2 2-2 16,4-4 1-16,3 2 0 15,8 0 1-15,7 2 0 16,0 1 0-16,5-1 0 16,7 3-3-16,5-5 2 15,7 3-1-15,5 2 0 0,9 0 2 16,9 1 0-1,13 2 0-15,8-8 2 0,9 2-1 32,11 1-1-32,10-3 1 0,12 0-1 15,12-3-3-15,14 0 2 0,13 0-6 16,11-2-3-16,9 2 1 16,9 1 0-1,9-1-1-15,9 3 1 0,12 2 0 16,9 4 1-16,12 2 5 15,12-3 1-15,14 0-3 16,19 0 1-16,17 3-5 16,9-5-1-16,15-6-6 15,12-2-1-15,12-6 5 16,9 0 5-16,12-5 8 16,9 0 5-16,11-7 3 15,13 4 2-15,5-2-1 0,7-3-1 16,8-3-5-1,12 4-1-15,3-9-3 16,4 0-1-16,-1 0 3 0,0 6 1 16,0-9 5-1,-6 6 5-15,-5 2-3 0,-4-2 2 16,0 5-5 0,1-2 1-16,-4 5-3 0,-3-1 0 15,1 4-3-15,-1-1-2 16,0 3 1-16,-2-2 1 0,-10 4-1 15,-5-4-1 1,-7 7 3-16,-11-5 0 16,-6 0 3-16,-13 6 3 0,-11-1 0 15,-6 0 2 1,-12 3-6-16,-12 0-3 16,-8-2-4-16,-10-1 1 0,-6 0 1 15,-14-2 0 1,-13 0-3-16,-5 0 2 15,-10-3 1-15,-8 0 0 0,-6 2 2 16,-10 1 1-16,-8 0-6 16,-6 0-2-16,-6-1-3 15,-9 4 0-15,-6-1 0 16,-11 0 0-16,-10 3 0 16,-15 0 0-16,-8 6 5 15,-13-4 3-15,-11 1 1 16,-18 0-1-16,-7 2 1 0,-11 0-1 15,-12 3-3 1,-12 0 2-16,-8 0 1 0,-13 5 0 16,-6-2 0-16,-11 2 0 15,-10 0 0-15,-5-2 2 16,-13 2-1-16,-5-2-1 16,-9-1 1-16,-7 1-1 15,-8-1 0-15,-6-2 2 16,-3 0-3-16,-9 0 0 15,3 5 1-15,-3-7 0 16,-3 4 0 0,-3 3 0-16,6-5-3 0,-3-2 0 0,3 2-3 15,-3 8 1 1,6-6 1-16,3 6-1 16,9 0 4-16,9 2 2 0,8-2-2 15,13 0 0 1,15-3 1-16,14 3 0 0,12-5-11 15,15-3-3-15,22 2-6 16,16-2-1-16,22-2-4 16,15-4 1-16,17 1 2 15,19-3 3-15,14 0-2 16,15 0-4-16,21-3 9 16,12 1 9-1,17-4 4-15,19 4 3 16,17 2 0-16,16 0 6 15,11 0 6-15,15 5-4 0,15-2-2 16,9 2 3 0,12 3 2-16,8 0 5 0,10 0 4 15,6-3 1-15,8 3 2 16,13-5-7 0,5-3 1-16,6-3-10 15,7-2 2-15,5-1 4 0,6-4-1 0,0 2 1 16,4-8-3-16,-1 3-1 15,3-6-3-15,-3 3 1 16,3 0-2-16,3-5 0 0,4 3-3 16,2-1-2-16,-6 1 1 15,3-3-1-15,0 2 0 16,0 0 0-16,-3 1-3 16,-5 2 2-1,-1 0 5-15,-9 3 2 16,-3 0 0-16,-14 0 1 0,-16 2-2 15,-20 0 0 1,-15 1 3-16,-18-1 3 0,-18-5-6 16,-12 6-1-16,-21 2-2 15,-17-3 1 1,-16 3-18-16,-11 0-4 16,-12-2-42-16,-15 2-15 0,-18 0-16 15</inkml:trace>
  <inkml:trace contextRef="#ctx0" brushRef="#br0" timeOffset="13216.187">3592 9025 136 0,'-3'-5'52'0,"3"2"-41"0,6-2-4 31,-6 2-7-31,3 0-1 0,0 1 2 0,3-1 0 16,-6-2-1-16,0 0 1 15,0-1 7-15,0-2 7 0,0 0 8 16,-6-2 3-16,3 2-7 16,-3-3-4-16,0 3-2 15,0 0-1-15,0 0-9 16,-3 1-1-16,0 1-2 15,0 1 2-15,-3 2 1 0,1-2 1 32,-1 0 0-32,0 2 0 0,-6 0-2 15,3 1-2-15,0-4 5 0,0 4 1 16,0-3 0-16,0 2-1 16,4 0-3-16,-7 1 1 15,3-1-2 1,0 0-1-16,0 1 1 15,3-1 1-15,0 3-1 0,3 0-1 16,-3 3 1 0,-3-1-1-16,4 1-3 0,-4 2 2 15,0 1 1-15,0 4 2 16,-3 3-1-16,3 1-1 16,-6-1 1-16,3 0 1 15,1 3-3-15,-1 0-2 16,3 0 2-16,3 0 2 0,-6 2-2 15,3 3 0 1,0 0 1-16,-3 3 0 0,4 0-3 16,-1 0 2-16,3-3 3 15,-3 0 1 1,3 0-4-16,3-2 1 0,3-1 0 16,0 1 0-16,3-1-3 15,3 1 2-15,3-3 1 16,3 2 2-1,3 1-3-15,0-1 0 0,3 4-1 16,3-1 0-16,-6 3 2 16,6 2 0-16,-1 0 0 0,1 1 2 15,0-1-1 1,0 1-1-16,3-3 1 16,-6-3-1-16,3-3-3 0,3 1 2 15,2-6 3-15,1-2 1 16,3-3-1-16,-3-3-2 15,3-5 1-15,3-3-1 16,2-2 0 0,-5-3 0-16,3-5 0 0,0-3 0 15,2-3 0-15,-5-2 0 16,3-3 0 0,0-2 2-16,0-1-1 0,-4-4-1 15,1-9-4-15,6-8-2 0,0-2-2 16,-9 0 0-1,2 0 0-15,-2 2 2 16,0 3 4-16,-3 5 1 16,-9 3 1-16,-3 3 2 0,0-1-1 15,-6 4-1 1,0 2-2-16,-6 2 1 0,0 3 1 16,0 3 2-16,-9 5-3 15,0 0 0-15,0 3-1 16,-3 3-2-16,1 2-4 15,-1 5-2-15,-9 3-4 16,6 3 1-16,-3 5-22 0,-2 0-9 16,5 2-28-1</inkml:trace>
  <inkml:trace contextRef="#ctx0" brushRef="#br0" timeOffset="17898.1838">3711 10049 124 0,'6'-13'49'0,"-6"7"-38"0,0-2 15 15,-3 6 3-15,0-1-3 16,-3 0 2-16,0 1-7 16,0-1-3-16,-6 1-10 15,0 2-1-15,-3 0 0 0,-2 0-1 16,-4 2-1-16,-9 1 1 15,0-1 3-15,-2 1 0 16,-7 2 2-16,0 1-4 16,0-1-2-16,-8 0 0 15,-1 1-1-15,-2 2 0 16,-4-1 0-16,-3-1-2 16,1-1-2-16,2 0-2 15,1-2 1-15,-4 0 1 16,7 2 2-16,-7-2-3 0,9 2 0 31,-2-3 1-31,5 1 0 0,3 0 0 16,1-3 0-16,11 0-3 15,-3 2 2-15,6-2-6 0,4-2 0 16,2 2-10 0,6-3-4-16,-3 0-36 0,9-2-15 15,0-3-13 1</inkml:trace>
  <inkml:trace contextRef="#ctx0" brushRef="#br0" timeOffset="18690.1265">2785 9721 260 0,'-6'-3'96'0,"0"11"-75"0,0 3-8 16,1-3-7-16,-4 2-13 0,0 1 0 16,-6 2 1-16,-3 3 3 15,-6 0 2-15,3 0 1 0,-9-1 0 0,-2 1 6 16,2-2 4 0,3-1-1-16,-6 0 2 0,1-2-2 15,2-1 0-15,-6 3-5 16,3 1-3-1,4 2 0-15,-4 2-1 0,6 1-3 16,3-1 2 0,7 1 1-16,-1 2 2 0,0 3-3 15,6-6-2-15,0 3-1 16,3-2 3-16,3-1 0 16,3 1 3-16,3-3-1 15,0 0 2-15,3 0-2 16,3-1-1-16,3-1-2 15,6-1 1-15,6 0-1 16,0 0 0-16,2-2 2 16,7-1 0-16,3-2 0 15,-3 0 2-15,5 0-3 16,1 0 0-16,0 0-1 16,-1 5-2-16,4 1 5 0,-9 1 1 15,0 1-7-15,-1 6-2 16,-2 1-9-16,-9 6-3 15,0 3-36 1,-3 0-15-16,-6 0-16 16</inkml:trace>
  <inkml:trace contextRef="#ctx0" brushRef="#br0" timeOffset="33410.5943">12769 9036 36 0,'3'0'13'0,"-3"5"-10"0,3-3 6 0,-3-2 2 16,0 3 7-16,0 0 3 15,0-1 7-15,3 1 3 16,0 0-4-16,-3-1 1 15,0-2-1-15,3 0 1 16,-3 0-4-16,3-2-1 16,-3-1-12-16,0-2-4 0,3-1-1 15,-3 1-5-15,0-3-3 16,0 0 1-16,0-2 2 16,0-4-2-16,0 1 0 0,-3 0 1 15,0 0 0-15,0 0 0 16,-3-1 2-16,0 1-3 15,-3 0 0 1,0 0 1-16,0 2 2 0,-3 0-3 16,0 4 0-16,-3-1 1 15,0 0 0-15,-3 2 0 16,1 1 0 0,-1 0 0-16,-3 2 0 15,0 3 0-15,-3 3 0 0,0-1-3 16,1 4 2-16,-1 2 1 15,0 2 2-15,0 1-6 16,3 2 1-16,1 3 3 16,2 0 4-16,0 2-3 15,0 1-3-15,3 2 1 16,0 3 2 0,0 2 0-16,3 3-1 0,1 0 1 15,2 1 1-15,3-1-3 16,3-3-2-16,3-2-1 15,0 0 3-15,3 0 2 16,3-1 2-16,3-1 1 16,2 1 0-16,4-1-2 0,3-1-2 15,0-3-2 1,3 1 1-16,3-1 1 16,-1-2 2-16,1-3-1 0,0 1-1 15,0-4 3-15,0-2 0 16,0-3 1-16,-1-2 0 15,4-3-2-15,-3-3-2 16,0-2 3-16,0 0 0 16,-1-3-1-16,-2-5-2 15,-3-1 1-15,-3 1 1 16,-3-5-1-16,0-3 2 16,-3-3 0-16,0-3 1 0,0-4-5 15,2-1-1 1,1-3-4-16,0 1 1 0,0 2 3 15,-3 0 3-15,-3 3 0 16,0 0 2-16,-3 3-4 16,-3-1 0-16,-3 1 1 15,-3 2 2-15,0 0-1 16,-3 3-1-16,-6-3 1 16,0 3 1-16,1 0-1 15,-4 0-1-15,0 2 3 16,-3-2 0-16,0 5-1 0,0 3-2 15,-2 0 1 1,-1 2 1-16,-3 6-3 0,-3 2-2 16,-3 3 2-16,-2 3 0 15,-1 2 1 1,-3 3 0-16,1 3-3 16,2 2 2-16,0 3 1 0,3 0 0 15,4 5 0 1,2 3 0-16,6 5-3 0,-3 0 2 15,6 3 1-15,6 2 2 16,1 6-1-16,5-1-1 16,3 1-2-16,3 2 1 15,6-2 1-15,2-3 2 16,4 3-3-16,3-6 0 0,3-2 5 16,9-3 2-1,0 0-2-15,2-2-3 0,1-1 0 16,3 1 1-16,0-6-1 15,2-3-1-15,1-5 1 16,0 1 1-16,0-6 1 16,-1-3 1-16,4-5-2 15,0-3-2-15,-1-2 1 16,1-3 1-16,-3-3-1 16,0 1-1-16,-4-3-2 15,-2-1 1-15,-3-1 1 16,-6-7 0-16,-3 1 0 15,-1-3 0-15,-5-2 2 0,0-6 3 16,-3-2-7-16,-3-3-3 16,-3-3 3-16,0 0 2 15,-3 1 3-15,-3-1 1 16,0 3-5 0,-3 0-1-16,-3 0-4 15,-3 3-1-15,-3 4-1 0,-8 4 0 16,-4 2 5-16,-3 3 1 15,-3 2 2-15,-2 4 0 16,-4-1-3-16,-3 5 2 16,1 6 1-16,2 2 0 15,0 3 0-15,3 5 2 16,1 3-3-16,-1 6 0 16,3-1-12-16,0 0-7 15,1 3-36-15,-4 8-60 16,0 0 20-1</inkml:trace>
  <inkml:trace contextRef="#ctx0" brushRef="#br0" timeOffset="35419.6038">12289 9940 276 0,'-17'-10'104'0,"14"10"-81"0,-3-3-6 16,6 3-7-16,0 0-9 16,-3 3-1-16,0 2-2 15,0 0 1-15,3 3 1 16,0 0 2-16,3 3 1 0,3-1 5 16,6-2 3-16,2 3-2 0,7-3 2 15,3-3-2 1,6 0 2-16,6 1-2 15,2-1 0-15,7 0-3 0,6 1-1 16,5-1-3 0,7-2 1-16,2-1-2 15,7 1 2-15,2-3-2 0,6-3-1 16,4-2 1-16,-1 0-1 16,6-6-3-16,7-2 2 0,-7 0 1 15,0-3 2 1,-3 0 1-16,1 3 1 0,-7 2-2 15,-5 3-2-15,-13 3-2 16,-5 2-1-16,-7 3 2 16,-11 3 0-1,-6 2-8-15,-7 0-2 0,-5 1-1 16,-3 2 2-16,-3-3-5 16,-3 0-1-16,-3 1-2 15,0-4-2-15,-3 1-17 16,0-3-9-16,-3 0-59 31</inkml:trace>
  <inkml:trace contextRef="#ctx0" brushRef="#br0" timeOffset="36368.0006">13641 9689 252 0,'-6'0'93'0,"6"-3"-72"0,0 9-8 16,0-4-8-16,3 4-7 0,0 2 0 16,3 2 2-16,0-2 0 15,0 3 0-15,0-1 0 16,0-2 2-16,0 0 5 15,0 0 4-15,2 0 2 16,1 0 3-16,0 0-5 16,3 0 1-16,3 2-7 0,3-2-1 15,3 3-2 1,3-1-2-16,-1 1 1 0,4 2-1 16,3 3 0-16,0 0 2 0,-1 0-1 15,1 0-1 1,0 0 3-16,3 0 0 0,-3-1 1 15,-1-1 2-15,-2-1-5 16,0 0-1-16,-3-2 2 16,-3-1 1-16,-1-2-1 15,-5-2-2-15,0-1 1 16,-3 0-1 0,-3 0 0-16,0 3 0 0,-3-5 0 15,0 0 0-15,-3-1 0 16,-3 1 0-16,-3 2 0 15,-6 0 0 1,0 1 0-16,-3-1 0 0,-3 3-3 16,-3 0 2-16,0 0-1 15,-5 2 0-15,-4 1 2 16,0 0 0-16,-3-1-3 16,1 1 2-16,5-3 3 15,-9 5 1-15,0-2-4 16,0 2 1-16,4-3 0 0,2 1 0 15,6 0-7-15,3-1 0 16,3-2-6-16,3 0-2 16,6 0-18-16,4 0-8 15,2 0-65 1,5 2-35 0,4 1 69-16</inkml:trace>
  <inkml:trace contextRef="#ctx0" brushRef="#br0" timeOffset="44032.428">15528 13298 284 0,'-3'-8'107'0,"0"8"-83"0,-3-8-5 0,0 3-8 16,0-3-7 0,-6-8 0-16,-3-5-5 0,-5 0-1 15,-4-3 1 1,-12-3-5-16,-3 1 0 0,-5-3 5 0,-7 2 2 15,-3 1-2 1,-2 5 1-16,-4 0 0 0,-2 5 0 16,-4 2 0-16,-2 4 2 15,-1 2-3-15,1 5 0 16,-6 3-1-16,-4 8 0 16,1 5-5-16,-4 6 0 15,1 5 1 1,-3 2 1-16,2 3 0 0,4 8 4 15,6 6 6-15,8 2 5 16,9 8 1-16,10 0 1 0,8 2-9 16,12 6-1-1,9 5-7-15,9 6 1 0,9 2-3 16,9 2 2 0,6 6 1-16,6 6-1 0,6 2-3 15,0 2 0-15,-1 3 2 16,7 3 3-16,-3 6 4 15,2-1 4-15,-2 0 7 16,6-5 2-16,3-6-1 16,2-10 0-16,-11-21-1 15,29 3 2-15,10-14-3 16,5-18 1-16,13-14-9 16,5-15-4-16,9-16 0 15,3-16 2-15,0-14 2 16,1-15 1-16,-1-8-5 0,-6-13 1 15,-6-11 0 1,-6-6 2-16,-14-9 1 0,-16-7 3 16,-14-4-1-1,-15-6 2-15,-15-2-4 0,-15 0 0 16,-15-6-14-16,-18 6-8 16,-21 2-8-16,-20 8-3 15,-24 6-24-15,-24 10-10 16,-21 18-43-1</inkml:trace>
  <inkml:trace contextRef="#ctx0" brushRef="#br0" timeOffset="47332.3829">3047 13610 264 0,'-32'-21'99'0,"20"10"-77"0,-6-7-2 16,9 13-4-16,-6-3-10 15,3-3-1-15,-3 1-2 16,-3-1-3-16,-3 0 1 16,-2-2-4-16,-10 0 2 0,0 2-1 15,0 1 0 1,-8-1 4-16,-4 6 1 15,0 2-4-15,-5 1 1 0,-4 2 0 16,-5 5 2-16,-1 3-1 16,1 2-1-16,-1 6 1 15,7 8-1-15,-10 8 0 16,9 7 0-16,-5 9-3 16,5 8 0-16,-2 2-3 15,2 8 1-15,7 8 1 16,5 0 2-16,0 6-4 0,10-1 2 15,8 0 4-15,6 3 4 16,3 3-3-16,12-6-1 16,6-2 0-16,15-8 0 15,6-8 0-15,17-6 2 0,19-10-1 16,2-8 2 0,16-10-2-1,14-11-1-15,6-8-2 0,9-11 1 16,7-10 1-16,2-8 2 15,21-19-6-15,-12-10 1 16,-18-6 3-16,-15-7 2 0,-15-4 8 16,-11-4 4-1,-19-8 6-15,-11-3 2 0,-18-6-3 16,-6-2-1-16,-15-2-8 16,-9 2-2-16,-15 0-6 15,-8 5-2-15,-10 8-5 16,-9 9-1-16,-2 1-13 15,-19 9-3-15,-2 11-6 16,-6 7-2-16,-1 11-22 0,-14 13-6 16,-3 13-43-1</inkml:trace>
  <inkml:trace contextRef="#ctx0" brushRef="#br0" timeOffset="55073.2225">20481 9020 184 0,'0'-3'71'0,"0"3"-55"0,0 0-2 0,0 0-4 16,0 0-7-16,0 0 0 0,3-3 1 16,0 1 0-1,3-6-2-15,0 0 5 0,3 0 5 0,0-3 5 31,-3-2 4-31,0 3 0 0,0-4-1 16,-3 1-4 0,0-3-2-16,-3 0-4 0,0 0 1 0,-3 1-4 15,0-1 1-15,0-3-7 16,-3 1-1-16,0-4 0 16,0 4 2-16,0-3-3 15,-3 0 0-15,0-1 3 16,-3 1 3-1,0-3-2-15,-3 3-2 16,-3 0 0-16,-2-3-1 0,5 6 0 16,-12-3 0-16,0 5-3 0,-3 0 2 15,1 3-1 1,-1 5-2-16,-3 5 0 0,0 3 3 16,-2 5 0-16,-4 6 1 15,0 2-3 1,0 3 2-16,1 5 1 15,2 3 2-15,0 5-3 0,7 3 0 16,2 2 1 0,3 3 0-16,3 3 0 0,3 2 0 15,3 3 0-15,6 0 0 16,4-2 0-16,2-1 0 16,3 0 0-16,3 1 0 15,-1-1 0-15,4-2 2 16,3-1-1-1,3 1-1-15,0-3-2 0,3-5 1 16,6-6 1-16,3-2 2 16,3-3-3-16,5-2 0 15,4-6-1-15,6-5 0 16,-1-8 0-16,4-3-2 16,0-5 3-16,-4-2 2 0,1-6 0 15,0-5-1-15,-4-3-2 16,1-5 1-16,0-3-10 15,-4-2-3 1,1-1 0-16,-6-2 3 0,-3 0 2 16,-6 0 3-16,-4-3 6 15,-5 1 2-15,-3-1 2 16,-6 0 2-16,-3 3-1 16,-6 3 2-16,-3 2-4 0,-6 0-2 15,-5 6-7 1,-7 2-4-16,-3 3 10 0,-3 5 4 15,1 3-15-15,-4 2-4 16,0 6-94 0</inkml:trace>
  <inkml:trace contextRef="#ctx0" brushRef="#br0" timeOffset="57051.2599">19924 10356 276 0,'-3'0'104'0,"3"0"-81"0,-3-3-15 16,3 3-13-16,-6 0-8 15,-2 3 0 1,-4 2 5-16,-6 0 3 16,-3 1 3-16,-6-1 3 0,-3 3 2 0,-5 0 5 15,-7 0 5-15,-9 2-5 16,-5-2 0-16,-4 3-2 15,-5 2-1-15,-1 3-3 16,-2-3-2-16,-1 0 1 16,4 1-1-16,2-1-3 15,7-3 2-15,5-2-4 0,7-2 1 16,5-4-5-16,6 1 1 16,3-3-3-16,7 0 0 15,2 0-8-15,6-3 0 16,3 1-23-16,0-4-8 15,6 1-29 1</inkml:trace>
  <inkml:trace contextRef="#ctx0" brushRef="#br0" timeOffset="57571.5866">19174 9996 256 0,'-6'-5'96'0,"0"7"-75"0,-3 9-14 15,3-1-11-15,-8 4-10 16,-7 4 1-16,-3 11 5 0,-6 0 2 16,-6 1 4-16,-2-1 1 0,-4 0 3 15,-6 3 1-15,1-1 1 16,-1 1 4-16,1-3 3 16,2-2-6-16,6-4-1 15,4-1-2 1,2-4-2-16,9-2 1 0,6 0-1 15,6 0 0-15,6 2 0 16,6 1-3-16,6-1 0 16,6 1 2-16,6-1 2 15,6 1 0-15,9-3-1 16,-4 0 3-16,7-1 0 16,0 4 1-16,-1-1 2 15,-2 1-3-15,3 0-2 0,0-4 0 16,-4 4 1-16,1-1-10 15,0-2-2 1,0 0-33-16,-4 0-11 0,1 0-37 31</inkml:trace>
  <inkml:trace contextRef="#ctx0" brushRef="#br0" timeOffset="58344.9916">21270 10369 236 0,'18'0'88'0,"2"3"-69"0,25 2-7 0,-24-2-9 0,12-1-15 16,8 1-5-1,10 0 6-15,6-3 4 16,5 0 5-16,6 0 1 0,7 0 3 16,5 0 5-16,-2 0 4 15,-4 2-6 1,0 1-1-16,-2-1-4 0,-4 4-3 15,-5-1-1-15,-10 0 3 16,-5 1-2-16,-3 2-1 0,-10-3-17 16,-2 0-7-16,-6 0-53 15</inkml:trace>
  <inkml:trace contextRef="#ctx0" brushRef="#br0" timeOffset="58912.5596">21993 10110 272 0,'0'0'104'0,"6"5"-81"0,9 3-15 0,-6 0-13 16,6 2-4-16,6 4 5 0,2 2 3 16,4-1 1-16,3-1 0 15,6-1-3-15,2-2 2 0,4 2 3 16,0 0 3-1,-1 0 2-15,1 0 1 0,-3 1-2 16,-4-1 1 0,1 0-4-16,-3 0-2 0,-6 1 0 15,-3 1-1-15,-4 1-3 16,-5 0 2-16,-6 3 1 16,-3-1 0-16,-3 1-3 15,-6 2 0-15,-3 3 4 16,-3 0 1-16,-3-1-3 31,-6-1-1-31,-2-1 3 0,-1 0 1 0,-3-3-3 0,-3 1 1 16,-3-1 2-1,1 1 3-15,2-1-4 16,0 4-1-16,3-6 0 16,3-1 0-16,7-1-14 0,2-1-3 15,3-3-29 1,9 1-12-16,6-3-36 15</inkml:trace>
  <inkml:trace contextRef="#ctx0" brushRef="#br0" timeOffset="63954.9251">24124 9604 276 0,'0'0'104'0,"0"0"-81"0,0 8-8 15,-3-2-11-15,0 2-5 16,-3 2 0-16,0 1 1 0,-2 2 0 16,-1 0 0-1,-3 6 0-15,-3-1 0 0,0 1 0 16,-3 2 0-16,-3-3-3 15,-3 4 2-15,1-1 3 16,-4 3 1-16,3-1-1 0,-3 1-2 16,0-3 1-16,-2 1-1 15,-1-4 0-15,0 1 0 16,0-4 0-16,1-1 2 16,2-4-1-16,0-2-1 15,3-3 1-15,3-5 1 16,3-2-3-16,4-3-2 15,2-3 2-15,0-3 2 16,3-2 0 0,3 0 2-16,3-3-2 0,3 0 2 15,0 0-2-15,3-3-1 16,3 4 1-16,3-1 1 0,3-3-3 16,3 3 0-1,2 0 1-15,4 3 2 16,0 0-3-16,-3 0 0 0,-3 5 1 15,0-3 0-15,0 6 0 16,-3 0 0-16,-1-1 0 16,1 4 0-1,0-1 2-15,-3 3-1 16,3 0 2 0,0 0 0-16,-3 3-1 15,0-1 1-15,0 4-4 16,0 2-2-1,0-1 4-15,0 1 1 0,-1 3-3 16,1 0 1-16,0-3 0 0,0 2 2 16,0 1 1-16,0-1 1 15,0 3-2 1,3 1-2-16,0 2 3 16,0-1 2-16,3 4-2 0,0 0-2 15,-1-4 0-15,1-1-1 16,0-1-5-1,-3-3-1-15,0-4-22 0,-3-4-8 16,0-2-44 0,-3-2-56-16,0-1 33 15</inkml:trace>
  <inkml:trace contextRef="#ctx0" brushRef="#br0" timeOffset="64558.411">23252 10107 288 0,'3'0'110'0,"0"0"-86"0,12-3-13 0,-6 3-10 0,9 3-10 16,6 2 3-1,11 1 2-15,7 2-1 0,9 2 4 16,5 1 0-16,10-1 1 16,-1-2 0-16,4 0 0 0,2-2 0 15,-3-1 2-15,1 0 5 16,2 0 4-16,-8-5-4 16,-1 0 1-16,-5 0-5 15,-6-2-2 1,-4-1-11-16,-5 0-4 0,-6 1-37 15,-7-1-14-15,-5 3-38 16</inkml:trace>
  <inkml:trace contextRef="#ctx0" brushRef="#br0" timeOffset="65167.5377">23466 10541 260 0,'3'-3'96'0,"6"3"-75"0,15-2-8 16,-12 2-7-16,9 0-11 15,6 0 1-15,2 0-3 16,1 2 0-16,3-2 4 16,0 0 3-16,-3-2 5 0,-4-1 2 15,-2 0 1 1,-3 3-2-16,-3 0-1 0,-3 0-3 15,-3 3 1-15,-6 2-2 16,-1 3 2-16,-5 3-2 16,-2 2-1-16,-7 0 1 15,-6 3-1-15,-3 3-3 16,0-1 2 0,-3 3-1-16,3 1 0 0,0 1 2 0,1 4 0 15,-1-1 0-15,3-2 0 16,3 0-3-16,6-3 2 15,3-2 5-15,6-4 5 16,3 1 4-16,6-2 2 16,3-1-4-16,9-5 1 15,2-3-7 1,4 0-1-16,3-2-2 16,0 0-2-16,-4-1-6 15,1-2-1-15,0 0-15 0,0 0-3 0,-7 0-29 16,-2 0-10-1,0 3-35-15</inkml:trace>
  <inkml:trace contextRef="#ctx0" brushRef="#br0" timeOffset="71943.6799">23213 10959 232 0,'-8'-3'88'0,"2"3"-69"0,0 3-5 0,6-3-5 0,0 0-8 16,-3 5 2-16,3-5-4 15,-3 6 0-15,0-1 1 32,0 3 0-32,3 2 2 0,-3 1 1 0,0 5 1 31,0 5-5-31,-3 3 1 0,0 8 0 0,0 5 2 0,0 2-1 15,0 6 2 1,0 6 0-16,0 2 3 0,0 10-5 16,3 6-3-1,3 8 1-15,-3 2 2 0,0 3 0 16,0 5-1-16,0 6 1 0,-3-1-1 16,-3 6 0-1,0-2 0-15,4-4 0 16,-1 1 2-16,0-3 3 15,3-3 2-15,3-2-1 0,3-6 1 16,0-2-2-16,0-6 0 16,0-7-3-16,2-3 1 15,1-6 0-15,0-5 1 16,0-5-2-16,0-5-2 16,0-5 1-16,-3-6-1 0,0-3-3 15,0-5 0-15,0-5-3 16,0-3 1-16,0-2-4 15,0 0 1-15,0-6 2 16,-3-3 3-16,0-2-5 16,0-5 1-16,0-5-8 15,-3-9-1-15,0-5-2 16,0-5 1-16,-3 0 0 16,0-3 3-16,0-2 3 15,0-3 5-15,-3 0-2 16,0 2 3-16,-2 1 3 15,-1 2 1-15,0 3 1 16,0 3 2-16,0-1 5 16,0 6 4-1,0 3-6-15,0-1-1 0,0 6 2 0,0 0 1 16,1 5 1-16,-1 0 0 16,3 2-2-1,0 4 1-15,0 2-2 0,0 2 0 16,0 4 1-16,0 2 3 15,-3 2-2 1,3 3-2-16,0 3 4 0,0 3 2 16,-3-1-2-16,3 4 2 15,1 1-4 1,-1 4-2-16,0 2-2 16,3 0-3-16,3 3 1 0,3 0-1 15,3 2 0-15,3 0 0 16,3 1 2-16,0-4 3 15,2 1-2-15,1 0 0 0,3-3 1 16,0 0 2 0,3-2 1-16,0-1 1 15,3-5-2-15,0 0 1 0,2-5-2 16,1-2 0-16,3-4-1 16,0-5 0-16,0-2-2 15,-1-6 1-15,1-2 0 16,0-5 3-16,-3-4-3 15,-3-2 0-15,-1-2-1 16,1-6 1-16,0-5-2 16,3-5 2-16,3-3-7 15,-4-6 1-15,1 6-4 16,0-3 0-16,-3 3-1 16,0 3 2-16,-6 5-7 15,-3 5-2-15,-4 6 1 16,1 2 1-16,-3 3-6 15,-3 2 0-15,0 3-12 0,-3 0-5 16,0 3-61 0</inkml:trace>
  <inkml:trace contextRef="#ctx0" brushRef="#br0" timeOffset="72942.4475">22898 12679 264 0,'-27'-11'101'0,"18"6"-78"0,-3 0-5 16,6 2-7-16,3 0-12 0,0 1 1 16,0-1-2-1,0 0-2-15,3 3 3 0,0 0-7 0,0 6-2 16,0 4 1-16,0 11 0 15,0 9 6-15,0 9 3 0,3 6 1 16,3 8 2 0,3 0 0-16,3 5 1 0,3 1 2 15,9-1 1-15,0-3-3 16,0-2-3-16,-1 0 0 16,1-8 1-1,0-3-3-15,-3-7 0 0,0-3 1 16,-3-6 2-1,-4-5-1-15,-2-5-1 0,-3-3 3 16,-3-2 2 0,-3-6 2-16,-3-7 3 15,-6-6-5-15,0-11-3 0,-3-7-1 16,-3-6-1-16,1-10-3 16,-1-3 2-16,0-6 1 15,0-7 2-15,0 0-3 0,0 2 0 16,-3 1 1-1,0 2 0-15,0 3-7 0,0 5 0 16,1 5 3-16,2 8 2 16,0 6 2-16,0 5 0 15,3 2 0-15,3 6 0 16,0 2 0-16,6 11 0 16,0 11 0-1,0 7 0-15,3 11 0 16,3 3 2-16,3 8 1 15,3 5-1-15,6 2 1 16,0 1-4 0,2 0 0-16,1-1 1 0,0 1 2 15,3-6-1-15,0-2-1 16,-1-3-2-16,1-5 1 0,-3-8-1 16,3-3 0-16,-3-8-11 15,0-2-7-15,-1-9-11 16,1-4-6-16,0-6-9 15,0-8-1-15,3-5-26 16</inkml:trace>
  <inkml:trace contextRef="#ctx0" brushRef="#br0" timeOffset="73387.636">23526 12846 184 0,'-3'-19'68'0,"-3"14"-52"0,-3-1 10 15,3 4 1-15,-3 2-7 0,0 0 1 16,-3 2-10-16,1 4-4 16,-4 4-4-1,0 4-3-15,-3 4 1 0,0 3-1 16,0 8 0-16,3 6 0 0,0-1 0 16,1 3 4-16,2 3 2 15,3 0 0-15,0-1-1 16,3-2 1-16,0-2 1 15,0-4-1-15,3-7-1 16,3-3-3-16,0-5-2 16,3-3 1-1,0-5-1-15,0-2-7 0,0-6 0 16,3-6 5-16,0-7 3 0,0-8 1 16,-3-5 1-16,3-9-4 15,0 1-2-15,0-3 2 16,-1 0 0-1,1-3-2-15,0 3 2 0,0 3 3 16,0 2 1-16,3 5-6 16,-3 4 0-1,3 4-1-15,-3 3 2 0,0 6-8 16,3 2-1-16,0 2-23 16,0 1-10-16,0 2-52 15</inkml:trace>
  <inkml:trace contextRef="#ctx0" brushRef="#br0" timeOffset="75574.9408">23520 12973 172 0,'3'7'66'0,"-3"-4"-52"0,0 0 10 0,0-3 2 16,0 0-6-16,0 0 0 15,-6 0-9-15,-3-3-4 16,0 0-4-1,-6-2-3-15,-3-3 3 0,-5-2 4 0,-4-4 4 16,-3-1 0-16,-3-4 1 0,-2-2-4 16,-4 0-3-16,0 0 2 15,1-1 0 1,-1 1-3-16,-3 3-3 0,1 2 2 16,2 3 2-1,0 2-4-15,3 3-3 0,4 3-2 16,2 2 3-16,0 3-2 15,9 3 1-15,3 2 0 16,4 0 0-16,5 3 0 16,6 3-2-16,9-1 0 15,8 1 0-15,7 0 0 16,15-1 0-16,3-2 0 16,8 3 0-16,7-3 0 15,5-3 0-15,4 0-2 16,-1 1-1-1,1-1 4-15,-3 0 3 0,-4 0 1 16,-2 1-1-16,-7-1-2 16,-5 0 1-16,-9 1 1 15,-9-4 2-15,-4 1 1 0,-8-1 1 16,-6 1-2-16,-6-3 1 16,-9 0-4-16,-9 0 0 15,-8 0 1-15,-7-3 0 16,-6 1 2-1,-2 2 1-15,-7-3-1 0,0 3 1 16,-2-2 2-16,2 2 4 0,0-3-2 16,4 0 1-1,5 3-5-15,6-2-2 0,7 2-3 32,2 0 1-32,6 0-6 0,3 0-3 0,6 0 1 15,9 0 0-15,3 2 3 16,3 4 4-1,6-4-1-15,9 3 1 16,3 1 2-16,5-1 2 0,4 0-3 16,3 1 0-16,-1-4 1 15,1 4 0-15,0-1-3 16,-3 0 2-16,-4 3 3 16,-5-3 3-16,-6 1-4 15,-3-4-3-15,-3 1 3 16,-6 0 3-16,-6-3-1 15,-6 0-2-15,-9 2 0 16,-3 1 1 0,-9-3 1-16,-2 0 1 0,-4 0 2 15,-3 0 3-15,0 0-4 0,4 0-3 16,-1 0-1-16,3 0 1 16,3 0-3-16,7 3 0 15,2-1-1-15,6 1-2 16,3 5-8-1,6 2 4-15,3 1 1 16,3 0 7-16,3 2 2 16,6-3 0-16,3 1-2 15,5-3 3-15,4 0 0 16,3 0-1-16,0 0 1 16,3-3-2-16,-4 0-1 15,1 1-4-15,-6-1 0 0,-3 0 0 16,-3 0 2-16,-3 1 1 15,-6-1 1-15,-3 0 2 16,-6 3 3-16,-6 0 0 16,-6 3 2-16,-6 2 0 15,-3 3 3-15,-3 0-1 16,1 0 2-16,-1-3-4 16,3 3-2-16,3-6-2 15,3-2-3-15,3 0-4 16,3-2 0-16,4-4-7 15,2 1-1-15,6-3 2 0,0 0 4 16,6-3 1-16,2 1 0 16,1-4 4-16,3 1 0 15,3 0 3 1,0 2 1-16,0 0-4 0,0 1-1 16,-3-1 1-16,-3 3 2 15,0 0-2-15,-3 0 0 16,-3 0 7-16,-3-3 4 15,-3 1-5-15,-3-1-1 16,-6-5-2-16,-3 0-2 16,-3-2 1-16,-3-6 1 0,-3 0 1 15,0-3 1 1,1-4-2-16,-1-1-2 16,3-3 1-16,-3 1 1 0,3-1-3 15,1 4 0 1,-1-1-1-16,3 5 0 15,3 1 4-15,3 4 1 0,-3 4-4 16,6 2 1 0,3 3 0-16,6 5-3 15,0 8 0-15,3 5-1 16,3 8 3-16,3 5 0 16,9 6 3-16,-3 5-1 15,3 3-1-15,3 2 1 16,-1 1 1-16,1-4-3 15,-3 6 0-15,-3-5 5 16,-3-3 2-16,-3-5-2 16,0-3-3-16,-3-5 2 15,0-6 0-15,-3-2-4 16,0-5 1-16,-3-3 4 0,-3-3 5 16,-3-5-3-16,0-5 2 15,-3-3-5-15,0-11 0 16,-3-5-1-16,0-5-2 15,-3-3-2 1,0-2 1-16,0-3 1 16,1-3 2-16,-1-2-1 0,0 5-1 15,0 5-2-15,0 0 1 16,0 6 1-16,3 2 0 16,3 6 0-16,3 2 0 0,0 3-3 15,3 5 0 1,3 5-1-16,3 6 3 0,6 7-2 15,3 6 1-15,3 8 2 16,6 5 0-16,0 3 0 16,3 2 0-16,-1 1-3 15,4-1 2 1,0 0 1-16,0-2 2 16,0-5-1-16,-4-4-1 0,1-4 1 15,-3-3 1-15,0-6-1 16,0-2-1-16,-3-2 1 0,-1-9 1 15,1-5-3 1,0-3 0-16,0-4 1 16,0-7 2-16,-3-1-3 15,0-4 0-15,-3-2 1 0,-4-3 0 16,1 6-3-16,0-1 2 16,-3 6 1-16,-3 3 0 15,0 2 0 1,-3 5 0-16,0 3-3 0,0 3 0 15,0 5-1-15,-3 5 0 16,0 6 3-16,-3 7 2 16,0 3 2-16,0 1 1 15,0-1 4-15,1 0 5 16,-1-5-5-16,0 2 0 16,3-7-4-16,0-3-1 15,0 0-1-15,0-3-2 16,3-5-8-16,-3-2-5 15,0-4-11-15,0-4-5 16,3-6-24-16,0-5-11 16,6-1-41-16</inkml:trace>
  <inkml:trace contextRef="#ctx0" brushRef="#br0" timeOffset="78978.3667">23246 10888 220 0,'3'-3'85'16,"-3"6"-66"-16,6-6-3 0,-3 3-5 0,0 0-10 0,3-3-1 15,0 1 0 1,0-1 2-16,-3 0-1 0,0-2-1 0,-3-3 3 16,0 0 0-1,-6-2 1-15,-3-6 4 16,-3-3 3-16,-3-2-4 0,-6-3-2 15,-2 0-2-15,-7 3 0 16,0-3-4-16,-6 3 0 16,-5-3-4-1,-7 1-1-15,-9-1-4 0,-5 0 1 16,-9 3-2-16,-4 2 0 16,-5 3 3-16,-4 1 5 15,-2 1 0-15,-6 4 1 0,-3 2 2 16,-4 0 2-16,1 3 3 15,0 2 4-15,-3 3 0 16,-3 3 0-16,2-1-3 16,1 6-1-1,3 3-1-15,0 2 2 0,2 6-3 16,-2-1-2-16,0 3-3 16,0 0 1-1,-1 6 3-15,1-1 1 0,-3 3-4 16,3 3 1-16,-18 13 0 15,12-5 0-15,8 2 0 16,10 3 2-16,9-3-3 0,5 1-2 16,7 4 2-1,5 4 2-15,4 2 0 16,2 2 2-16,3 6-4 0,1 0 0 16,2 0 5-16,-2 5 2 15,5 5-5-15,0 3 0 16,1 6-1-16,-1-3 0 15,3 2 2-15,-2 6 3 16,2 2 0-16,0 0 0 16,7-5 3-16,2 6 3 15,6-4-4-15,6-2-2 16,6-5 0-16,6-3 1 0,3-3-1 16,6 4 0-1,3-9-3-15,0-3-2 0,3-7 1 16,0-3-1-1,0-8 0-15,3-6 0 0,-3-4 0 16,0-6 0 0,0-5 0-16,0-3 0 15,-3-5 0-15,0-3 2 16,0-3-3-16,0-2 0 0,-3-2 1 16,0-4 2-16,0-2-6 15,0 0 1-15,0-2-1 16,-3-4-1-1,0-4-5-15,-3-1-2 0,0-2-4 16,0 0-1-16,-3 0 5 16,0-1 5-16,0 1 2 15,-3 0 3-15,1-3 1 16,-1-2 1-16,0-1 4 0,0 3 2 16,3 0 0-1,0 0-1-15,0 0-1 0,0 1 2 16,0-1-1-1,-3 0 0-15,0 0-1 0,3 3 0 16,0 0-2 0,-2-1 1-16,2 4 2 15,0-1 2-15,-3 1-3 0,3-1-1 16,3 3 3-16,0 3 1 16,0-1-1-16,3 4-1 15,0-1-3-15,3 1 1 0,0 2-4 16,0 5-2-16,3 3 2 15,-3 5 2 1,3 3-2-16,3 5-2 0,0 0 2 16,0 6 2-1,0 2 0-15,3 2 2 16,0-1-2-16,0-1 2 0,3-3-2 16,-1-2-1-1,4-3 1-15,0 0-1 16,-6-5 0-16,6 0 2 0,0-3-1 15,-3 0-1 1,0-2 1-16,-3-3-1 0,0-3 2 16,-3 1 1-16,-1-4-1 15,1 1 1-15,-3 0 0 16,0-3 1-16,0 0 0 0,0 0 2 16,0-3-1-16,0 0 2 15,0-2-4 1,0 0-2-16,-3-1 0 0,3 1 1 15,0-3-1 1,0 0-1-16,0 0 1 16,0-2 1-16,3-1-1 0,0-2-1 15,3 0 1 1,3-3-1-16,3-3-3 0,3 1 2 16,-1-1-1-1,7-2 0-15,0 3 2 16,-3-4 0-16,0 4 0 0,-3 2 2 15,-1 0-3-15,-2 3 0 16,0 0 1-16,-3-1 2 0,0 1-3 16,-3 3 0-1,0-4 1-15,-3 4 2 16,0-3-1-16,0-1 2 16,0 1-2-16,0 0-1 0,-3 0 1 15,0-1-1-15,0 1-3 16,0 3 0-16,0-4 2 15,-3 4 2 1,0 2 0-16,0 0-1 16,0 3-2-16,-3-1 1 15,0 4-4-15,3-4 1 0,-3 4-5 0,0-1-1 32,-3 3 0-32,0 0 1 0,0 0 1 15,-3 3 0-15,0-3 2 16,0 2 2-16,0-2 2 15,0 0 1-15,0 0-2 16,-3 0 2-16,0 0 1 0,-2 0 0 16,-4 0 0-1,-3 0 0-15,-3 0-3 0,-3 0 2 16,-6 0 1 0,-2 3 0-16,-1 0 0 0,0 2 2 15,-2 0-1-15,2 1-1 16,0-4-2-16,3 3 1 15,7-2 1-15,-1 0 2 16,9-1-1-16,3 1-1 16,3-3 1-16,3 0-1 15,9 0-3-15,0 0 0 16,9 0 4-16,3 3 1 16,3-3 2-16,3 0 0 0,6-3-2 15,5 3 1-15,4-3 0 16,3 3 1-1,6-2-2-15,-4-1-2 0,4 0 1 16,0 1-1-16,-7-1 0 16,1 1 0-16,-6-4-3 15,-3 4 2-15,-7-1 1 16,-2 0 2-16,-6 1-1 16,-3 2-1-16,-6 0 3 0,-6 2 2 15,-6 4-2 1,-9-1 0-16,-5 3-1 0,-7 0-2 15,-3 0-2-15,-3 2 1 16,-2 1 1-16,2-1 0 16,0 1 0-1,3 2 0-15,7 1-3 16,5-1 0-16,6-3 2 0,3-2 0 16,6 0 1-16,6 0 0 15,6-3-3-15,6-2 2 16,6-3 1-1,6 0 2-15,5-3-1 0,4 1 2 0,0-4-2 16,3 1 2 0,-4 0-4-16,-2 2 0 15,-3 1 1-15,-6-1 2 0,-3 0-3 16,-7 3 0 0,-2-2 1-16,-3 2 2 0,-3 0 1 15,-3 0 1-15,-9 2-5 16,-5 4 1-16,-7 2 0 15,-6 2 0-15,-3 1 0 16,0 2 2-16,-2 0-3 16,-1 0 0-16,6 1 1 15,3-4 0 1,6-2 0-16,4 0 2 0,5 0-3 16,3-3 0-16,6 1-1 0,6-1-2 15,3 0 3 1,5-2 2-1,4-1 0-15,3 1-1 0,-6 0 1 16,9-1-1-16,0 1 0 0,-1 2 0 16,-2 1 0-1,-3 2 2-15,-3 0-3 16,-3 2 0-16,-3 1 3 16,-6 2 1-16,0 3-4 0,-6 0 1 15,-6 2 0-15,0 3 0 16,-3 1 0-16,0-1 0 15,3 0 0-15,3-3 0 16,3 1-14-16,3-3-5 16,6-6-63-16,9-7-26 0,3-11 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4:12:15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4494 7617 352 0,'0'0'0'0,"0"0"-3"0,0 0 2 15,0 0 3 1,0-2 1-16,0-4-1 16,3 1 1-16,0 0-2 0,3-3 2 15,3 0 2-15,3-3-2 0,2-2 0 16,7 0-3-16,3-3-3 15,6 0 2-15,3 3 0 16,5 0 1-16,4-3 0 16,6-3 0-1,-1 3 0-15,7 1 0 16,-4-1 0-16,7 5 0 0,-6 3 0 16,2 0 0-16,1 0 0 0,-1 3 0 15,4 0 0 1,-1 5 0-16,1 0 0 0,0 2-3 15,-1 4 2-15,-2-1 1 16,-1 0 2 0,1 3-1-16,-1 3 2 15,4-1-2-15,0 4-1 0,2-1 3 16,-5-3 2-16,-4 1 0 16,4 0 0-16,2-1-1 15,4 1 0-15,-4-1-2 16,4 1-2-16,0-3 1 15,-1-3 1-15,4 0-3 16,2-2 0-16,1 0-1 16,-1-3 0-16,0 0 2 0,16-3 0 15,-4 0 6 1,4 1 6-16,-7-1-6 16,0 0-3-16,-5-2 0 0,-1 3 0 15,1-4-1-15,2 4 1 16,-2-1-2-1,-1 0-1-15,-5-2 1 16,2 0 1-16,-2-1-1 0,-1 4 2 16,1-1-2-16,-1 3-1 15,-2-3 1-15,5 1-1 16,-2-1 0-16,-1 1 0 16,4-1 2-16,-4 0 3 15,4-2-2-15,-4 0-2 0,4-6 0 16,-1 3-1-1,1-2 0-15,-1 2 0 0,-2 0-3 16,-7 2 2 0,-8-2 1-16,-6 3 2 15,-7 0-3-15,-5 0 0 0,-6 2 1 16,-6 3 0 0,-3 0 0-16,-7 0 2 0,1 0-1 15,-3 0-1-15,-3 0 1 16,-3 0-1-16,0 0-3 15,0 0 2-15,-9 3-12 16,0-1-7-16,-2-2-18 16,-1 0-8-16,0 0-58 15</inkml:trace>
  <inkml:trace contextRef="#ctx0" brushRef="#br0" timeOffset="861.2532">6196 6077 192 0,'-20'-5'74'0,"17"3"-58"0,3 2-10 0,3 0-8 16,3-3-4-16,3-2 1 16,2-1 0-1,4-2 4-15,6-5 0 0,6-3 1 0,3-2 2 0,2-3 3 32,1-1 4-32,0 1 5 0,3 0 1 0,-4 0 3 15,1 2 3-15,-3 6-11 16,0 3-3-16,-4 4-5 15,-2 6-2 1,-6 8-2-16,-6 11 1 0,-9 7 3 16,-6 9 1-16,-9 7-1 15,-9 3-2-15,-3 5 3 16,-5 3 0 0,-7 3-4-16,0-3 1 0,4-6 0 15,2-7 2-15,9-8-1 16,6-6-1-1,6-5-2-15,6-7 1 0,6-4 1 16,9-5 2-16,9-5 3 16,6-2 2-16,5-4-3 15,10-1-1-15,9-4-1 0,5-2 1 16,4-1-2 0,-1-1-1-16,4-1-2 0,-1 0 1 15,1 0 1-15,-7 0 2 16,-5 3-17-1,-9 0-4-15,-7 2-48 16,-11 0-61-16,-6 4 27 16</inkml:trace>
  <inkml:trace contextRef="#ctx0" brushRef="#br0" timeOffset="1166.2314">6146 6369 268 0,'9'-14'101'0,"12"6"-78"0,26-10-5 0,-20 10-7 0,15-5-12 15,11-3 1-15,10-5-2 16,5-1 0-16,4 4 2 16,-1 2-16-16,-5-2-4 0,-4-1-10 15,-5-2-4-15,-4-3-19 16,-2 0-50-16,-9 0 13 16</inkml:trace>
  <inkml:trace contextRef="#ctx0" brushRef="#br0" timeOffset="1452.1436">7086 6075 280 0,'-14'-11'104'0,"14"11"-81"0,8 0-17 16,-2 0-12-16,9 3-23 16,6-3-4-16,9 0-25 15,6-5-8-15,2-1-11 16,7-4-5-16</inkml:trace>
  <inkml:trace contextRef="#ctx0" brushRef="#br0" timeOffset="1955.2453">7723 5593 256 0,'-29'6'96'0,"17"9"-75"0,-12 12-23 0,12-11-14 0,-9 2-34 0,-9 6-10 15,1 0 29-15,-1-3 17 16,6-2 8-16,6-4 4 0,6-1 8 16,9-1 6-16,9-2 9 15,6-4 7-15,9 1-9 16,6 0-3 0,6 0-9-16,5 0-3 0,7 3 0 0,3 2-2 15,-1 6 1-15,1-1-2 16,-7 3-1-16,-8 0 1 15,-6 3 1-15,-9 3 3 16,-9-4 4-16,-9 1 5 16,-12 0 1-16,-9-3-6 15,-9 0-3-15,-5-2-1 16,2-3-1 0,0-3-2-16,0-2-2 0,4-6-6 15,5-5-1-15,6-3-37 16,9-7-15-16,12-6-32 15</inkml:trace>
  <inkml:trace contextRef="#ctx0" brushRef="#br0" timeOffset="2254.9158">8295 5665 208 0,'0'0'79'15,"0"0"-61"-15,-6 8-5 0,0 0-7 16,-3 5-2-16,-6 3 2 16,-6 2-2-16,-2 6-3 0,-4 2 0 15,0 1-1 1,0 2 0-16,0 0 0 16,4-2 0-16,2-1 2 0,3-2 1 15,6 0-1-15,6 0 1 16,3-1-4-16,9-2 0 0,6-2-1 15,9-3 0-15,6-3 0 16,5-5-2-16,7-5-37 16,6-9-17-16,8-7-24 15</inkml:trace>
  <inkml:trace contextRef="#ctx0" brushRef="#br0" timeOffset="3075.4354">8780 5630 164 0,'-18'-16'63'0,"3"19"-49"0,-8 0-4 16,8 5-5-16,-6 0-8 15,-6 10 2-15,-3 1 7 0,-2 2 4 16,-1 3-5-16,0 2 1 0,3 3 4 16,4 0-4-16,5 3 2 15,3-3-3-15,6-2 0 16,6-4-1-16,6-1 2 15,6-9 10-15,3-3 5 16,6-4 0-16,0-6-1 16,5-8-8-16,1-3-5 0,3-5-7 15,3-5 0 1,-3-3 0-16,-1 1 0 0,-2-1-5 16,-3-3-1-16,0 1 3 15,-6-1 1-15,0 1-1 16,-3-1 2-16,-3 4 1 15,-3-1 0-15,0 0 2 16,-3 5 3-16,3 6-7 16,-3 3 0-16,3 2-2 15,3 2-1 1,0 6 4-16,2 0 0 16,4 6-2-16,0 2 2 0,3 5 1 15,0 5 2-15,-3 6-3 16,0-3 0-16,0 1 1 0,-3 4 2 15,0-5-1-15,0 6-1 16,0-4 3-16,-1 1 0 16,1 0-1-1,0-3-2-15,3-2 1 16,3-3-1-16,3-6 4 0,3-2 5 16,6-5-3-16,2-6 2 15,7-5-3-15,0-2 0 16,2-6-3-16,1-3 1 15,-3-2-2-15,-3-5-1 16,-4-4 1-16,-2-1 1 16,-3-1-1-16,-6-2 2 15,-6-1-2-15,-6-2-1 0,-3 5-2 32,-6 1 1-32,-3 4-1 0,-3 3 0 15,-6 6 0-15,-3 5-2 0,0 5 3 16,0 5 2-1,1 8-2-15,-1 11 0 0,3 13-1 16,3 8 0-16,6 6 2 16,6 2 2-16,6 8-1 15,6 0 2-15,6 2-7 16,5-2 1-16,1-3-12 16,3 1-6-16,0-6-37 15,0-6-15-15,-1-2-19 16</inkml:trace>
  <inkml:trace contextRef="#ctx0" brushRef="#br0" timeOffset="4435.1868">10688 7715 288 0,'-18'-26'110'0,"12"10"-86"0,3-3-9 0,3 14-10 16,3-3-9-16,3-2 0 0,3-4-6 15,3 1-4-15,6-3 8 16,0 3 5-16,3 0 3 0,-1 0 0 15,4-3 1-15,0 2-2 16,3 1 2 0,3 0 0-16,2 0 1 0,4 0 0 15,9 2 0-15,2 3-2 16,4 3-2-16,3-3 1 16,2 3 1-16,1-1-1 15,2 4-1-15,1 2 3 16,-1 2 0-16,1 1-1 15,-1 0 1-15,4-1 0 16,-1 3 1-16,7 1-2 16,-1-1 1-16,1 0-2 0,-1-2 2 15,4 0 0-15,-1-1 1 16,3 4 0-16,4-1 0 16,-7 0 0-1,4 0 0-15,2 3 0 16,0 0 0-16,1 3-5 0,2-3 1 15,4 2 0 1,2-2 2-16,0 6-1 0,1-7-1 16,20 4 1-16,-6-3 1 15,3-3-1-15,-9 3 2 0,-2-2 0 16,-1-1 3 0,0 0-5-16,-3-5-1 15,1 0 2-15,-4 0 1 0,0 0-1 16,1 0-2-16,-1-3 1 15,0 1-1-15,1-1 0 16,-4 1 2-16,0-1-1 16,-5-2 2-16,-4 2-4 15,-2-2 0-15,-1-1 1 16,0-2 2-16,-5 0-3 16,-4 1 0-16,-2-4 1 15,-3 3 0-15,-7 0 0 16,-5 3 2-16,-9 0-1 15,-7-1-1-15,-5 4 1 16,-6-1 1-16,0 0-3 0,-6 3 0 16,-6 0 1-16,-3 0 2 15,-3 0 1-15,-6 0 1 16,-3 0-2-16,-3 0-2 16,0 0 1-16,0 0-1 15,0-2 0-15,3 2 0 16,0-3 0-16,3 0 0 15,0 1 0-15,0-1 0 16,3 0 0-16,0 1 0 16,3 2 0-1,0-3 0-15,0 0-11 16,0 3-3-16,0 0-11 0,3 0-4 0,-3 0-24 16,3 0-11-1,0 6-48 1</inkml:trace>
  <inkml:trace contextRef="#ctx0" brushRef="#br0" timeOffset="5619.723">19213 6030 264 0,'-15'-37'99'0,"0"24"-77"0,-12-1-13 0,13 12-9 16,-10 2-13-16,-9 2 1 15,-12 4-3-15,-8 4 2 16,-10 3 7-16,-5 3 1 0,-10 5 3 16,1 3 2-1,-6 0 2-15,-10 3-1 0,1 2 2 16,-3 2 0 0,-6 4 3-16,-1-1-1 0,4 9 0 15,3-1-1-15,6 3 0 16,2 0-2-16,7 5-2 0,6 6-2 15,5 5 1 1,7 7 1-16,8 6 2 16,6 0-3-16,10 6 0 0,8 5 1 15,9 2 0-15,6-2 0 16,12-3 0-16,9 0 0 16,9-3 2-16,12 3 1 15,9-8 3-15,8-5 3 16,13-3 2-16,11-3-1 15,13-4-1-15,11-4-1 16,12-4 0-16,15-6-4 16,12-8-1-16,12-8 1 15,15-8 0 1,8-11-5-16,13-10 1 0,41-13 0 16,-2-13 0-16,-7-11 2 15,0-8 1-15,-2-6 3 16,-7-12 3-16,-9-6-4 0,-2-8-3 15,-12 1-1 1,-10-9-1-16,-11 0 0 0,-30-2 2 16,-24 2-6-16,-23-2 1 15,-31-6-6-15,-32-4 1 16,-36-9 4-16,-38-3 2 16,-40-2-1-16,-44 0 2 0,-47 3 1 15,-39 10 0-15,-39 2-3 16,-39 17 2-16,-32 15-10 15,-27 17-5 1,-24 18-32-16,-30 21-14 16,-18 8-36-16</inkml:trace>
  <inkml:trace contextRef="#ctx0" brushRef="#br0" timeOffset="10455.633">10914 7652 212 0,'-3'-16'79'0,"12"13"-61"0,18-7-7 15,-12 4-7-15,15 1-6 16,14-6 0-16,13-2 0 0,11-3-2 15,13 0 3 1,11-2-2-16,9 2 1 0,9 0 2 0,9 3 2 16,6 0-1-1,6 0-1-15,3 2 3 0,3-2 0 16,3 2 1-16,-3 3 0 16,-12 0-2-16,-3 3 1 15,-9 2 0-15,-12 3 3 16,-11 3-3-16,-16 2-2 15,-11 1 0-15,-13-1-1 0,-14 0 0 16,-9 0 2-16,-6 1 3 16,-12-4 2-16,-15-2-3 15,-15-2-3-15,-15-1-3 16,-15 0-1-16,-14 1-1 16,-15-3 3-16,-16-1-2 15,-8 6 1-15,-18 0-5 16,-9 3 0-16,-9 2-4 15,-6 3 2-15,-2 3 0 0,-1-1 3 16,0 3 4 15,9 3 3-15,6-2 0-16,9 1-1 0,12-1 1 16,15 2-1-16,11-6 0 0,10 1 2 0,14-3 1 0,13 0 3 15,11-3-5-15,18 3-5 16,18-3-3-1,12-5 1-15,18-3 4 16,24-2-4-16,20-5 2 16,24-6-11-16,21-3-3 15,15-2 2-15,21 3 5 0,9-1 6 16,12 3 3-16,-1 3 2 16,7 5 0-1,-7 3-3-15,-8 2 2 0,-9 6 3 16,-12 2 1-1,-18 3 7-15,-12 2 6 16,-18 1 3-16,-14 2 3 0,-19-2-3 16,-14-3-2-16,-13-3 10 15,-29-2 10 1,-15-3-16-16,-17-6-12 16,-22-1-9-16,-20-4-6 15,-25 0 1-15,-14-2 3 16,-15 0 1-16,-15 0 3 15,-15-1 3-15,-5 4-9 16,-10-3-2-16,3 2 3 0,6 0 3 16,13 4-1-16,14-1 0 15,18 2-1 1,14 1-2-16,16 0-8 16,15 2-3-16,14 3-16 0,15 3-8 15,15-1-32 1,16 4-32-16,16-4 36 15</inkml:trace>
  <inkml:trace contextRef="#ctx0" brushRef="#br0" timeOffset="10556.3762">12426 7332 88 0,'146'-6'35'0,"-83"-2"-27"0,20 0 5 0,-47 6-1 0,5-1 1 15,1 0 5 1,-3 3-1-16,-9 0 1 0</inkml:trace>
  <inkml:trace contextRef="#ctx0" brushRef="#br0" timeOffset="10722.8849">12935 7305 286 0,'-9'3'31'0,"-14"2"-14"16,-22 0-12-16,-18 1-4 0,-14 2 1 15,-15-3 3-15,-12 3 0 16,-6 0 2-16,-4-3-4 16,-2 0-2-1,12 1 0-15,6-1 1 0,9 0-6 16,8 1 1-16,10 1-28 15,8 4-11-15,10 5-48 16</inkml:trace>
  <inkml:trace contextRef="#ctx0" brushRef="#br0" timeOffset="14210.4371">16227 12761 176 0,'-17'-11'68'0,"8"6"-52"0,-3 0-5 0,6 5-6 15,-6 0-8-15,-3 0 2 16,-3 2 1-16,-3 1 0 16,-2 2 0-16,-4 3 6 0,-6 3 4 15,-3 2 1 1,-2 3 1-16,-4 5-2 0,-3 0 1 16,-2 6-4-16,-4 4 1 15,-3 4-5-15,-2-1-2 16,-4 3 0-16,1 6-1 15,-4-1 0-15,1 0 0 16,-4 3 0-16,1 0 2 0,-1 6-1 16,1-4-1-16,-1 1 1 15,4-1-1-15,2 1 2 16,1 0 1-16,2-3 1 16,4 0 0-16,5 0-2 15,3 0-2 1,7 0 1-16,-1 0 1 0,3-1 1 15,7 4 1-15,2-3-5 16,3 0 1 0,0-3 0-16,6 1 0 15,3-1-3-15,6 0 2 0,1-2 1 16,5 0 0 0,3-1-3-16,3 1 2 0,2 10 1 15,4-2 0-15,3-6-3 16,0 1 2-16,3 2 3 0,0-6 1 15,0-4 1 1,0-3 0-16,0-6 0 0,0 0 2 16,-1-2-3-16,4-3 0 15,0-2-1-15,0-1 1 16,0-2-2-16,3 0-1 16,0-3 1-16,2 1-1 15,4-4 2-15,0 1 3 16,0-3-4-16,2 0-3 15,1 0 1-15,0-3 0 0,0 0 3 16,3 1 1-16,-1-1-1 16,4 0 1-1,0 0-2-15,2-2-1 16,1-3 1-16,3 0 1 0,-1 0-3 16,4 0 0-16,-3-3 1 15,2 1 2-15,1-1-1 16,3-2-1-16,-4-3 1 15,1 0 1-15,0-3 1 16,-1 1 1-16,-2-1-5 16,0 1-1-16,-1-4 1 15,1 1 2-15,3-3 0 16,-1 3 2-16,1 0-4 0,0 0 0 16,2-1 1-16,1-2 0 15,-1-2-3 1,1-3 2-16,0 0-1 15,-1-1 0-15,1-1 2 0,-3-4 2 16,-1 1-1-16,1-3-1 16,-3-3-2-1,-1 0-1-15,-2-2 2 0,-3-1 0 16,-4 1 1-16,-2-3 2 16,-3-5 1-16,-3-1 1 15,-3-4-5 1,-4-6 1-16,-2-3 0 0,-6 3 2 15,-3-2-3-15,-3-4 0 16,-3-1 1-16,-6-1 0 16,-3-3 0-16,-3 1 0 15,-3-3-3-15,-2-1 2 16,-1 1-1-16,0-3 0 0,0 1-3 16,-3-1 1-16,-3-3-3 15,-2 4 2-15,-1 4 1 16,-3 3-1-16,0 3 6 15,-2 5 1-15,-1 0 4 16,-3 6 1-16,-6 4-6 16,-2 6-2-16,-4 6 0 15,-8 4 0 1,-4 6-2-16,-5 8 2 0,-4 5 1 16,-2 10 0-16,-7 6-5 0,-5 6 1 15,-3 4-18 1,-1 6-8-16,1 2-70 15</inkml:trace>
  <inkml:trace contextRef="#ctx0" brushRef="#br0" timeOffset="19372.519">12709 16870 136 0,'0'0'52'0,"0"0"-41"0,0 0 4 16,0 0 1-16,0 0-1 15,0 0 0-15,0 0-3 16,0 0 0-16,-3 0-7 15,-3 2 6-15,0-2 2 0,0 0 0 16,0 0 2-16,0 0 1 16,0-2 2-16,1-1-4 15,-4 1 0-15,0-1-8 16,0-2-2-16,0-1-4 16,0 1-1-16,0 0 1 15,0-1 0-15,0 1-5 0,0-3 1 16,-3 0 0-1,0 0-1-15,0 3 1 0,1-3 0 16,-1 0 3 0,-3 0 2-16,0 3-2 15,0-3 0-15,0 3 1 16,0-1 0-16,0 1 2 16,0 0 1-16,-2 0-1 15,2 2 1-15,0 0-7 0,0 1 1 16,-3 2-1-16,3 2 2 15,-3 1 1-15,0 0 1 16,1 2-3 0,2 3 2-16,0 0 1 15,0 0 2-15,-3 2-1 0,3 1 2 16,0-1-2-16,0 4 2 16,1-1-2-16,-1 0 2 15,0 3-4-15,0 0-2 16,0 0 2-16,0 2 0 0,3-2 1 15,0 0 2 1,0 0-1-16,4 0-1 16,-1 0-2-16,0-3 1 15,0 0 1-15,3 0 0 0,0 3-3 16,0-3 2 0,3 1-1-16,0-1 0 15,0-3 2-15,3 4 0 0,0-4 0 16,0 1 0-16,0-1 0 15,3 4 0-15,0-4 0 16,0 1 0-16,0-1 0 16,0 1 0-16,0 0 2 15,0-1 1-15,0 1-4 0,3-1-1 16,0-2 1-16,0 3 2 16,0-3 0-1,0 2-1-15,-1-2 1 16,4 0-1-16,0 0-3 15,-3 0 2-15,3 0 1 0,-3 0 0 16,3 0 0-16,0 0 0 16,0 0-3-1,0 0 2-15,0 0 1 16,0 0 2-16,0 0-1 0,-3-1 2 16,0 1-2-16,0 0-1 15,-1-2 1-15,1 2 1 16,0-3 1-16,-3 0 1 0,3 0-2 15,-3-2 1-15,0 2-2 16,3 1 2 0,-3-1-2-16,0-2-1 15,0 2 5-15,0 0 1 16,0 0-7-16,3 1-4 0,0-1 3 16,-3 0 0-1,0 1-1-15,3-4 2 16,-3 1 1-16,3 2 0 0,0-2 0 15,0 2 0-15,0 0 0 16,0 1 0-16,0-1 0 16,3 0 0-16,-1 1 0 15,1-1 0-15,0 0 0 0,0-2 2 16,-3 2-3 0,3 0 0-16,0 1 1 15,0-1 2-15,0 0-3 0,0 1 0 16,0-1 1-16,0-2 2 15,0-1 1-15,0 1 1 16,0 0-2-16,2-1-2 16,1 1 1-16,0-1-1 15,0-2 0-15,0 0 0 16,0 0 0-16,0-2 0 16,0-1-3-16,0 1 0 15,0-1 2-15,-1-2 2 16,4-1-2-16,0 1 0 15,0 0 1-15,0-1 0 0,0 1 0 16,-3 0 0 0,3 2-3-16,-3-2 2 0,2 0 3 15,1-1 1-15,0-2-1 16,0 0-2-16,0 0 1 16,-3-2-1-16,0 2-3 15,0-3 0-15,0 3 2 16,0-2 2-16,-4-1 0 15,1 1-1 1,0 2 1-16,-3 0 1 0,0 0-1 16,0 0-1-16,-3 0 1 15,0 0 1-15,0 0-3 16,0-2 0-16,-3-1 1 16,0 0 0-16,0-2-3 0,-3 0 2 15,0-3-1 1,-3 0-2-16,0-2 0 0,0-1 3 15,0 1 0-15,0-1 1 16,-3 1-5 0,1-1 1-16,-4 1 2 0,0-4 3 15,0 4 0-15,-3-1-1 16,0 1-2-16,0-1 1 16,-3-2 1-16,0 0 2 15,1 2-3 1,-1-2 0-16,0 0-6 15,3 0 0-15,0 0-15 0,0 0-5 0,0 2-33 32,-3 1-46-32,-2-4 23 15</inkml:trace>
  <inkml:trace contextRef="#ctx0" brushRef="#br0" timeOffset="24389.7468">11736 15793 72 0,'-21'0'27'0,"9"-11"-21"0,0 1-1 0,6 2-3 16,0 0-7-16,-3-5 1 16,3-1 22-16,-3 1 12 15,4 0 11-15,-1 0 5 16,-3 0-2-16,3-1-1 16,0 4-12-16,0 2-7 15,0 3-13-15,3-1-7 0,0 4-1 16,3 2-4-16,0 2-2 15,3 4 2-15,3 1 0 16,0 4 3-16,0 0 1 16,3-1-1-16,3 3 1 15,-4 3 0-15,4 0 1 16,0 3 0-16,-3 2 0 16,3 3-2-16,0-3-2 15,3 0-2-15,3 0 1 16,3 0-4-16,-1-2 1 0,4-1-18 15,3-2-6 1,0-3-12 0,-3 1-5-16,-4-4-15 15,-2-2-31-15,-3 0 22 0</inkml:trace>
  <inkml:trace contextRef="#ctx0" brushRef="#br0" timeOffset="24713.4322">11742 15613 356 0,'-27'3'134'0,"12"-3"-104"0,-3 0-13 0,12 0-13 16,-3 0-14-1,0 2 1-15,1 6-11 0,-1 3-2 16,-3 7 12-16,0 6-15 0,-3 5-3 16,-3 3 10-16,0 5 8 15,0-5 4 1,0-3 4-16,1-3 1 0,2-2 1 16,0-5 0-1,3-3 2-15,3-6-30 0,3-2-13 16,3-5-56-16</inkml:trace>
  <inkml:trace contextRef="#ctx0" brushRef="#br0" timeOffset="25281.2874">11911 15595 256 0,'-32'7'96'0,"23"-1"-75"0,-9 4-5 15,9-4-7 1,-3 4-10-16,-3 1 0 0,0 5-8 16,-3 0-2-1,1 2 6-15,-4 3 0 0,-3 0 3 0,-3 3 2 16,0 0 0-16,4-5-7 15,-1-1-3-15,3-2-3 16,3-3-2-16,3-2-3 16,3-3 1-16,0-3-13 15,3 0-6-15,3 1-33 16</inkml:trace>
  <inkml:trace contextRef="#ctx0" brushRef="#br0" timeOffset="25634.4108">11587 15536 152 0,'-3'-2'57'0,"0"4"-44"0,3-2-6 0,0 0-4 16,0 6-3-16,3 2 0 0,3 2 2 16,3 1 1-1,3 2-1-15,0 0 1 0,6 0 2 0,2 3 15 16,1 0 10-16,0 0-7 16,3 0-1-1,3 0-7-15,-1 0-1 16,4-6-11-16,0 3-1 15,3-2-2-15,0-3 2 0,2 0-3 16,4-3 0-16,3 3-30 16,-1-5-14-16,1-3-50 15</inkml:trace>
  <inkml:trace contextRef="#ctx0" brushRef="#br0" timeOffset="26946.1791">12602 17552 124 0,'-9'14'46'0,"6"-9"-35"0,0 3-57 0,0-3-25 16</inkml:trace>
  <inkml:trace contextRef="#ctx0" brushRef="#br0" timeOffset="27148.9912">12510 17661 184 0,'3'-3'68'0,"0"1"-52"0,3-4-3 0,-3 4-3 0,0-1-9 16,3-2-3-16,0-1-8 16,-1 4-4-16,1-1-25 15,0 1-13 1,0-1-10-16,0 0-2 0</inkml:trace>
  <inkml:trace contextRef="#ctx0" brushRef="#br0" timeOffset="31079.9667">17138 17563 184 0,'-9'-8'68'0,"3"3"-52"0,-3-3-8 0,4 5-6 0,-4 1-1 15,0-4 1-15,-3-2 6 0,0 0 3 16,0-2-6-16,0-3 10 0,-3 2 5 16,3-2-4-16,-6 0 1 15,1-1-6-15,-4 4-1 16,-3-1-6-16,0 1-1 16,0-1 1-16,-3 3 0 15,1-3-7-15,-4 4 0 16,0-1 1-16,-3 0 3 15,1 0-2-15,-1 0 0 16,0 0 5-16,-3 3 2 16,1-1-7-16,-4 4-4 15,0-1 7-15,-2 0 3 16,-1 3-5-16,0 0-1 16,4 0-3-16,-1 0 0 15,0 3 7-15,1 0 3 0,-1 2-6 16,0 3 1-1,0 0-1-15,1 0 2 0,-1 2-6 16,0 1 1 0,1-1 5-16,2 4 4 0,0-1-6 15,4 3 1 1,-1 0 1-16,3 2 1 0,0 1-1 16,3 2 1-16,4 0-2 15,2 6-1-15,0 2 1 16,3 0-1-16,0 2 0 15,3 7 2-15,0-4-1 16,1 0-1-16,-1 1-2 16,0-1-1-16,0 1 2 15,0-1 2-15,0 0 0 16,0 1 2-16,3 4 0 16,3-2 1-16,4-5-5 15,5-3-1-15,2-2 1 16,7-3 2-16,6-3-2 0,6 0-2 15,6-3 2-15,3 4 0 16,5-1 1 0,1 0 2-16,3 0-1 0,0 0-1 15,2-5 1-15,7-3 1 16,8 3 3-16,7-3 4 16,8-2-2-16,13-6 1 15,8-2-3-15,9-3 2 0,3-5-4 16,3-6-2-16,7-2 2 15,-7-8 2 1,-3 0 2-16,-3-6 1 16,-3 1-2-16,1-4-1 0,-4-1-1 15,0-6 0-15,0-3-5 16,-2-2 1-16,-4-1-2 16,-12-7 0-1,-5 0 0-15,-13-3-2 0,-8 0 3 16,-9-3 2-16,-13 1 0 15,-11 2 2-15,-9-3 0 16,-15 1 1-16,-12-1-2 16,-14-2 1-16,-16-3-2 15,-15 0-1-15,-17 3 1 16,-12 5 1-16,-24 0-6 0,-15 6-1 16,-15 4-5-1,-18 4-1-15,-14 7-16 0,-13 3-6 16,-20 2-97-1</inkml:trace>
  <inkml:trace contextRef="#ctx0" brushRef="#br0" timeOffset="37177.8664">13221 18190 228 0,'-3'-3'85'0,"0"1"-66"0,0-1 1 0,3 3-4 16,0 0-9-16,0 0-2 16,0 0-5-16,-3 0-2 15,0-2 1 1,3-1 0-16,0 0 3 0,0 3 1 0,0 0 1 15,0 0-2-15,0 0 1 16,0 0-4-16,0-2-2 16,3-1 2-16,0 0 0 15,3 1 3-15,0-1 3 0,3-2-2 16,3 2 0-16,0 0-1 16,3 1 1-16,6 2-2 15,-1 2-1-15,1 1-2 16,0 2 1-16,3 1-1 15,3-1 0 1,-1 0 4-16,4-2 3 0,0 0-7 16,3-3 0-1,2 0 2-15,1-3 2 16,3 0 0-16,0 1-2 0,-1 2 1 16,1 0-1-16,3 0 2 15,-1 0 1-15,1 0-6 16,0 2 0-16,-1 1 3 15,-2 2 4 1,0 0-6-16,-1-2 0 0,1 0 2 16,0-1 4-16,2-2-6 15,1-2-3-15,0-1 9 16,-1-2 4-16,7 0-3 16,-6 2-1-16,-1 0-2 0,1 1-2 15,-3-1 1 1,0 3 1-16,-4 0-3 0,1 0-2 15,-3 0 2 1,-1 0 0-16,-2 0 1 16,-3 0 2-16,0 0-1 0,-6 0-1 15,-4 0 1-15,-2 0-1 16,-3 0-3-16,-3 0 2 16,0 0 3-16,-3 0 1 15,-6 0-1-15,0 0 1 16,-6 0-2-16,-6 0-1 15,-3-3 1-15,-3 3-1 16,-5-2-3-16,-4-1 0 0,-6 0 2 16,-3-2 0-16,1 0 1 15,-4-1 0-15,-3-1 0 16,-2 1 2-16,-4-2-1 16,-3 0 2-16,-2 0-2 15,-4 3 2-15,4 0-2 16,-4 2-1-16,1 1 1 15,-4 2 1 1,1 2-1-16,-1 1 2 0,1 2-2 16,-1 0-1-16,0 1 3 15,1 2 0-15,-1 0 3 16,1-3 1-16,2 0 1 16,4-2 0-16,5-1 0 0,0 1 0 15,4-3 0-15,2 0 0 16,3-3-2-16,1 1-1 15,5-3-3-15,3-1 1 16,3 1-2 0,4 0 2-16,2-1-2 0,0 1-1 15,3 0-2-15,0 2-1 16,3 1-1-16,1-1 3 16,-1 0-2-1,3 3 1-15,3 0-3 0,0 0 1 16,3 0-3-1,0 0 0-15,3 0-3 0,6 0-1 0,0 0 1 16,6 3 4 0,3 0 1-16,3-1 0 15,5 3 1-15,4 1 3 0,3-1-2 16,3-2-1 0,6 2 3-16,-1 0 0 0,4 1-2 15,6-1 2-15,-1 3 3 16,4 0 1-16,3 2-4 15,-1 1 1-15,4-1-2 16,-1 4-2-16,1 2 0 16,-1-1 3-16,1 1 0 15,3-2 1-15,-1-4-3 16,1-2 0 0,-1-3 4-16,-2-2 1 0,2 0-5 15,1-3 0-15,2 0-4 0,1-3 2 16,-3 3-2-16,-1 0 0 15,-5 3-3-15,-7-1 1 16,-2 4 0-16,-6-4 3 16,-7 4 2-16,-5-4 2 15,-6 1 1-15,-3-1 3 16,-3-2 8-16,-3 0 5 16,-6-2-5-16,-3-3-1 15,-3-3-7-15,-3-6-2 16,-3 4-7-16,-3-3-3 15,-3-3-5 1,-3 0-4-16,-2 0 2 0,-7 3 0 16,-6-1 7-16,-3 4 4 0,-2-1 4 15,-7 1 1-15,-9 2-2 16,1 0 0-16,-7 5 2 16,-5 1 0-16,-7 2 3 15,1 0 3 1,-4 2-2-16,-5 6-2 0,-3 0 0 15,-1 3-1 1,1-1 6-16,0 1 4 0,2 2 1 16,1-2 1-16,3 2-4 15,-1-5-3-15,10-3-5 16,2 0-2-16,7 1-21 0,2-1-10 16,4 0-54-1</inkml:trace>
  <inkml:trace contextRef="#ctx0" brushRef="#br0" timeOffset="40134.5485">23276 16626 272 0,'-3'-5'101'0,"0"2"-78"0,-6-2-9 0,3 3-10 16,-3-4-8-16,-6-2 0 15,-3 0-2-15,-2-2 1 0,-1-1 3 16,-3-2 1-16,-3 2 1 0,-6 1 2 16,-2-1 1-16,-4 3-1 15,-6 3-2-15,-5 2 3 16,-7 1 2-16,1 2-4 16,-4 2-1-16,1 4-2 15,-4-1-2-15,4 0 5 16,-1 3 3-16,6 0-1 15,4 0 0-15,5 0-6 16,4 0-2-16,2 0 6 16,6 0 4-16,3 2-7 15,7-2 0-15,5 0-5 16,3 0 2-16,3 0-2 16,6 0 2-1,9 0 1-15,9-3-1 0,9 1-1 16,11-4 1-16,13 1 1 15,9-6-1-15,8 3-1 16,4-2 1-16,2-1 9 16,4 0 7-16,2 6-1 0,0-3 2 15,1 3-5-15,-7 2 1 16,1 0-5-16,-10 0 0 16,-8 3-3-16,-7 0-1 15,-8-2 7-15,-6-1 6 16,-6-2 0-16,-6-1 1 15,-6-2 1 1,-4 0 2-16,-8-8-1 16,-6-2-10-16,-5-4-2 15,-10 1-5-15,-9-3-2 16,-9 3 0-16,-5 3 3 16,-10-1-7-16,-5 6 1 0,-7 2 1 15,-5 0 3 1,-1 3 0-16,-2 3 1 15,-1-3 2-15,4 3 0 0,2-1-5 16,4 4 1 0,5-1-18-16,4 0-8 0,2 3-86 15</inkml:trace>
  <inkml:trace contextRef="#ctx0" brushRef="#br0" timeOffset="46036.8739">16573 14809 172 0,'0'-3'66'0,"-3"-2"-52"0,0-3-8 16,3 5-7-16,-3-2-5 15,0 0 2-15,0-3 4 0,0 0 2 16,0 0 0-16,0 0 12 0,0-3 7 15,0 3 3-15,3-2 3 16,0-1-6-16,0 3-3 16,0 0-10-16,3 0-3 15,0 3-5-15,3 0-1 16,0-1-1-16,0 4 0 16,0-1 2-16,0 3 0 15,0 3 0-15,0-1 0 16,0 1 6-16,-3 0 4 15,0-1-5-15,-1 1-1 16,-2 0-4-16,0-1-3 0,-2 1 4 16,2-3 1-16,-3 3-5 15,3-3 0-15,-3 0 1 16,0-3 1-16,0-2 5 16,3-3 2-16,0-3-2 15,0-2-1-15,0 0-1 16,0-3 1-16,3 0-4 15,0 3 0-15,0 0 1 16,0 2 2-16,-1 3-3 16,1 3 0-1,0 2-1-15,0 3 0 0,0 3 0 16,-3 5 0-16,3 0-3 16,-3 5-1-16,0 0 3 15,0 0 3-15,0-2 1 16,-3-1 2-1,3-2 4-15,-3 0 4 0,3-2-9 16,0-6 0-16,0 0-11 16,-3-3-30-1,3-2-4-15,0-1-33 16,0-2-41 0,0-2 37-16</inkml:trace>
  <inkml:trace contextRef="#ctx0" brushRef="#br0" timeOffset="46169.6977">16632 14539 168 0,'3'0'63'0,"-3"0"-49"15,3-3-8-15,-3 3-8 16,0-2-23-16,3-4-9 16,0-2-26-16,0-2-12 15</inkml:trace>
  <inkml:trace contextRef="#ctx0" brushRef="#br0" timeOffset="46496.4235">16733 12814 4 0,'-2'10'0'0</inkml:trace>
  <inkml:trace contextRef="#ctx0" brushRef="#br0" timeOffset="47217.4417">16683 12338 200 0,'0'-6'74'0,"0"6"-58"0,0 3-6 0,0 2-6 0,0 6-11 16,0 5-3-16,0 5 3 15,0 5 2 1,0 9 3-16,0 4-1 0,-3 6 1 16,0 8-5-16,0 11 0 0,3 5 12 15,0 7 6-15,0 6-5 16,3 11-3-1,0 5-5-15,0 2 1 0,-3 9 3 16,0 2 3-16,0 0-4 16,-3-5-1-16,0 0 0 15,-3-6 2-15,0-2 3 0,0-11 2 16,3-7-1 0,0-6-1-16,0-8-3 0,0-5-2 15,0-11-2-15,3-7 1 16,0-9-17-1,0-8-5-15</inkml:trace>
  <inkml:trace contextRef="#ctx0" brushRef="#br0" timeOffset="47747.9661">16653 12293 224 0,'0'-3'85'16,"0"6"-66"-16,3 2-10 0,-3 3-7 0,0 8-13 0,0 7-3 16,0 9 1-1,0 5 2 1,0 11 7-16,0 2 2 0,-3 11 2 0,0 13 0 16,0 5 2-16,0 6-1 15,-3 13 2-15,0 5-2 0,0 8-1 16,3 8 7-1,0 3 3-15,0 2-1 0,0 1 2 16,0-3-6-16,0-1-1 16,3-2-2-16,0-10 1 15,0-6-2-15,0-5-1 16,3-11 1-16,0-13-1 16,0-8 0-16,0-13 0 15,0-10 0-15,0-9 0 0,0-8-3 31,0-10 2-31,0-10-17 0,0-6-8 16,0-11-39 0,0-13-40-1,0-10 33-15</inkml:trace>
  <inkml:trace contextRef="#ctx0" brushRef="#br0" timeOffset="48136.9575">16629 12565 212 0,'-12'34'79'0,"6"-12"-61"0,0 15-5 16,6-16-5-16,0 13-9 0,3 11-2 16,0 16-9-16,0 10-5 15,3 14 9-15,0 5-10 16,-3 11 0-16,-3 10 10 16,-3 0 4-16,-3 5 3 0,0 1 3 15,-3-1 10-15,1-2 4 16,-1-6 6-16,0-7 3 15,0-6-11-15,3-10-5 16,0-8-9-16,6-9-2 0,0-7-72 31,3-8-52-31,0-5 46 16</inkml:trace>
  <inkml:trace contextRef="#ctx0" brushRef="#br0" timeOffset="49416.0419">15674 15129 208 0,'-3'3'79'0,"-3"2"-61"0,6 0-1 16,-3 0-2-16,-3 1-7 15,0-1 3-15,0 3-2 16,0-3 0-16,0 3-5 15,0-3-1-15,3 1 1 0,0-4 4 16,3-2 5-16,0 0-3 0,3-2 2 16,3-1-5-16,3-2-2 15,6-3-5-15,0 0 0 16,3-3 2-16,3 1 3 16,-1-3-4-16,1 2-3 15,0 3-2-15,0 3 3 16,3-1 0-16,-3 4 3 15,-1 2-1 1,1 2-1-16,-3 4 1 0,-3-1-1 16,0 3-3-16,-3 3 2 15,-3 2-1 1,-3 0 0-16,0 0 2 16,-3 3 2-16,-3 0-6 0,-3 2 1 15,-3 4-1-15,-3 1 2 16,0 1-1-16,-3 0-1 15,0 0 0-15,-3 0 0 16,0 2-2 0,0-2-1-16,3 0 1 0,1-3 2 15,-1-3 2-15,3 1 1 16,0-3-2-16,3-3 2 0,3 0 1 16,3-2 0-1,0 0 0-15,3-4 0 0,3-1 0 16,3-1 2-16,0-5-1 15,3 0 2-15,2-3-2 16,4-2 2-16,0 0-7 16,0 0 1-16,0-1-12 15,0-2-3-15,-3 0-20 16,-1 0-8-16,-2 0-24 16</inkml:trace>
  <inkml:trace contextRef="#ctx0" brushRef="#br0" timeOffset="49882.3269">15641 15354 244 0,'-3'0'90'0,"3"2"-70"0,0-4-3 0,0 2-5 15,3 0-9 1,6-3 0-16,3-2 1 16,3 0 2-16,6-3-3 15,2-3-2-15,4 0 0 0,0-2 1 0,3 0 1 16,0 2-4-16,-4 1 1 15,1 2-7-15,-3 3 0 16,0-1-17 0,-3 4-7-16,-4-1-69 15</inkml:trace>
  <inkml:trace contextRef="#ctx0" brushRef="#br0" timeOffset="50190.7456">16162 15343 224 0,'3'3'85'0,"0"-3"-66"0,3 0-1 0,-3 0-6 15,3-3-8-15,0 1-1 0,6-4-3 16,0 1-3-16,2 0 2 16,4-3-7-16,0 0-2 0,0 0-12 15,0 0-4-15,0 3-6 16,-3-1-3-16,-3 1 4 16,-4 2-38-16,1 1-2 15</inkml:trace>
  <inkml:trace contextRef="#ctx0" brushRef="#br0" timeOffset="50441.3996">16189 15446 216 0,'6'3'82'0,"-3"-3"-64"0,9 0-4 0,-6 0-6 0,2-3-14 16,4 1-3 0,3-4-13-16,0 1-6 0,6 0 15 15,0-3-3-15,3 0 2 16,2-3 8-16,-2 1 2 0,3-1-3 16,-3 1-3-16,0-1-47 15</inkml:trace>
  <inkml:trace contextRef="#ctx0" brushRef="#br0" timeOffset="50830.9953">16594 15251 228 0,'3'5'85'0,"0"-2"-66"0,8-3-3 0,-5 2-7 16,3-2-10 0,3 0 1-16,0-2-13 0,3-1-5 0,0 0 10 15,0-2-5-15,3 0 1 0,-3-1 7 16,-1-2 4-16,1 0 2 16,0 1-1-16,0-1-17 15,0-3-9-15,-3 0-48 16</inkml:trace>
  <inkml:trace contextRef="#ctx0" brushRef="#br0" timeOffset="51150.2405">16850 14946 264 0,'-3'6'101'0,"3"-1"-78"0,0 8-9 0,0-5-8 15,0 5-6-15,0 3 2 16,0 5-3-16,0 3 0 16,3 5 1-16,0 6 0 0,0 7 0 15,0 0-3 1,-1 6 2-16,1 0 3 15,0-1 1-15,0-2-1 0,0-5-2 0,0-3-2 32,0-5 1-32,3-6-17 0,-3-5-5 0,3-5-51 31,3-5-54-31,0-9 34 0</inkml:trace>
  <inkml:trace contextRef="#ctx0" brushRef="#br0" timeOffset="51336.244">17091 15497 264 0,'0'18'101'0,"-3"-7"-78"0,0-1-5 16,3-4-7-16,0 2-14 15,0-3-2-15,0 0-42 16,0-5-19-16,-3-2-32 0,3-4-14 15</inkml:trace>
  <inkml:trace contextRef="#ctx0" brushRef="#br0" timeOffset="51842.4672">17248 15174 220 0,'0'0'82'0,"0"0"-64"0,0 0-2 16,0 0-7-16,0-3-7 0,0 1-2 0,3-1-2 15,3-2-1-15,0-1 2 16,3-2 0-16,0 0 1 0,3 1 2 16,0-1 1-1,0 2 1-15,0 4 0 16,-3-1-2-16,3 6-2 15,-3 2 1-15,-1 3 1 0,-2 8 1 16,0 2 3-16,-3 3-5 16,0 6-1-16,-3 2 0 15,-3 0 2-15,-3 3-8 16,-3 0-1-16,-2 2 2 16,-1-8 2-16,3-2 0 15,0-3 1 1,0-5 2-16,3-2 2 15,0-4 1-15,6-2 1 0,0-3 6 0,3 1 4 32,3-1-3-32,0-2-1 0,3-1-4 15,0-2-1-15,0 3-3 0,0-3 1 16,2 3-4 0,1-3-2-16,0 0-1 0,0 0 0 15,0-3-17 1,0 0-9-16,0-2-28 0,3-6-11 15,3-5-10 1</inkml:trace>
  <inkml:trace contextRef="#ctx0" brushRef="#br0" timeOffset="52339.3306">17731 14928 276 0,'-12'13'104'0,"3"-5"-81"0,-3 3-4 16,6-4-8-16,0 1-12 15,-3 3-1-15,0 2-2 16,3 3 3-16,0 0 0 16,3 0-2-16,3 2 0 15,3 4-3-15,3-1 1 0,3 0 3 16,3 3 3-16,3-3 2 15,3 3 1-15,0-1-5 16,-4 1 1-16,1 0 2 16,-3 0 1-16,-3 0-6 0,-3-3-2 15,-3 0-7 1,-3-5-3-16,-3 0-9 0,0-6-3 16,0-4-5-16,0-9 0 15,3-5-7 1,-3-5 3-1,6-3 27-15,0-3 31 16,3-4 17-16,3-4-4 0,3-2-1 16,0-3-17-1,3 1-5-15,-3-1-8 16,3 0-1-16,-4-5 1 0,1 3-5 0,0 2-1 16,-3 3-4-16,0 2-1 15,-6 4-23-15,0 1-10 16,-6 4-41-1,-3 5-20-15,-3 5 50 0</inkml:trace>
  <inkml:trace contextRef="#ctx0" brushRef="#br0" timeOffset="54539.2236">16472 15073 120 0,'0'3'46'0,"-3"0"-35"0,3-3 5 0,0 0 2 16,0 0-4-1,0 0 0-15,-3 2 5 0,3-2 5 16,0 0-13-16,0 0 3 16,0 0 2-16,0 0 1 0,0 0-1 0,0 0-2 31,0 0-1-31,0-2-5 0,3-1-3 0,0 3 0 15,0-3-1 1,0 1-2-16,-1-4 1 0,4 1-2 16,-6-3-1-1,0 0-2-15,0-2-1 0,0 2 4 16,0-3 3-16,0-2-3 16,0 0-1-16,0-1 0 15,0-1 0-15,0-1-5 16,0 0 1-1,0 0 4-15,0 0 4 0,0 3-3 16,-6 0-3-16,4-1 1 16,-1 4 0-1,3-1 1-15,-3 3 2 0,3 3-3 0,-3 0-2 16,0 2-3 0,-3 0 1-16,0 3 1 15,0 3-1-15,0 2 4 0,0 1 2 16,0-1 0-1,0 3 2-15,3 0-2 0,-3 0 2 16,0 0 0-16,0 0 1 16,0 2-2-16,0 1-2 15,0-1-2-15,0 1 1 16,0-3 1-16,0 0 2 16,0 0-3-16,3 0 0 15,0-3 1-15,0 0 2 16,1 1-1-16,2-6-1 15,0 0 1-15,0 0 1 16,2 0-1-16,1-3 2 16,3 0-4-16,0 1 0 15,3-4-1-15,0 1-2 16,0-3 0-16,0 0 3 0,0 0 0 16,0 0 1-16,0 0 0 15,0 3 0-15,3-3 2 16,0 0 1-16,-3 0-1 15,5 0-2-15,-5 0 1 16,0 3-1-16,0-3 0 16,0 3 2-16,0-3-3 15,-3 3 0-15,0-1-1 16,0 1 0-16,0 0 2 0,0 2 2 16,0 0-1-16,0 3-1 15,0 3 1 1,3 2-1-16,-3 1-3 15,0 2 2-15,-1 0 1 0,1-1 2 16,0 1-3-16,0 0 0 16,0-2-4-16,0-1-1 15,0 0-22-15,0 1-8 16,0-1-62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4120932-ADA2-4F30-B8AD-DEA65D8557DF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3CB080D-ABE7-4945-BAB6-5C2845C9FE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545" indent="-2944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76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8867" indent="-235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997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844843-018C-4FC5-825D-99D96732465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545" indent="-2944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76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8867" indent="-235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997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844843-018C-4FC5-825D-99D96732465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545" indent="-2944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76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8867" indent="-235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997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18F948-7389-413E-ADCA-392C91861E5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545" indent="-2944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76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8867" indent="-2355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9972" indent="-2355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076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181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285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390" indent="-2355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18F948-7389-413E-ADCA-392C91861E59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7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ced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pterNumber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1524000"/>
            <a:ext cx="1447800" cy="990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6000" b="1" baseline="0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CH#</a:t>
            </a:r>
            <a:endParaRPr lang="en-US" dirty="0"/>
          </a:p>
        </p:txBody>
      </p:sp>
      <p:sp>
        <p:nvSpPr>
          <p:cNvPr id="13" name="ChapterTitle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057400"/>
            <a:ext cx="35052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14" name="ChapterSubTitle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524000"/>
            <a:ext cx="33528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Chapter </a:t>
            </a:r>
            <a:r>
              <a:rPr lang="en-US" dirty="0" err="1" smtClean="0"/>
              <a:t>SubTitle</a:t>
            </a:r>
            <a:endParaRPr lang="en-US" dirty="0"/>
          </a:p>
        </p:txBody>
      </p:sp>
      <p:sp>
        <p:nvSpPr>
          <p:cNvPr id="15" name="SectionNumber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0"/>
            <a:ext cx="1905000" cy="1371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7200" b="1">
                <a:solidFill>
                  <a:srgbClr val="C30075"/>
                </a:solidFill>
              </a:defRPr>
            </a:lvl1pPr>
          </a:lstStyle>
          <a:p>
            <a:pPr lvl="0"/>
            <a:r>
              <a:rPr lang="en-US" dirty="0" smtClean="0"/>
              <a:t>SC#</a:t>
            </a:r>
            <a:endParaRPr lang="en-US" dirty="0"/>
          </a:p>
        </p:txBody>
      </p:sp>
      <p:sp>
        <p:nvSpPr>
          <p:cNvPr id="16" name="SectionTitle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0"/>
            <a:ext cx="6629400" cy="13716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b="1"/>
            </a:lvl1pPr>
          </a:lstStyle>
          <a:p>
            <a:pPr lvl="0"/>
            <a:r>
              <a:rPr lang="en-US" dirty="0" err="1" smtClean="0"/>
              <a:t>SectionTitle</a:t>
            </a:r>
            <a:endParaRPr lang="en-US" dirty="0"/>
          </a:p>
        </p:txBody>
      </p:sp>
      <p:sp>
        <p:nvSpPr>
          <p:cNvPr id="17" name="ObjectiveNumber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3048000"/>
            <a:ext cx="9144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OB#</a:t>
            </a:r>
            <a:endParaRPr lang="en-US" dirty="0"/>
          </a:p>
        </p:txBody>
      </p:sp>
      <p:sp>
        <p:nvSpPr>
          <p:cNvPr id="18" name="Objective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3505200"/>
            <a:ext cx="3352800" cy="5334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9" name="ItemNumber" hidden="1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038600"/>
            <a:ext cx="914400" cy="4572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IT#</a:t>
            </a:r>
            <a:endParaRPr lang="en-US" dirty="0"/>
          </a:p>
        </p:txBody>
      </p:sp>
      <p:sp>
        <p:nvSpPr>
          <p:cNvPr id="20" name="Item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-26325" y="576350"/>
            <a:ext cx="9144000" cy="490450"/>
          </a:xfrm>
          <a:prstGeom prst="rect">
            <a:avLst/>
          </a:prstGeom>
        </p:spPr>
        <p:txBody>
          <a:bodyPr tIns="0" bIns="0" anchor="t" anchorCtr="0"/>
          <a:lstStyle>
            <a:lvl1pPr marL="0" indent="0">
              <a:buNone/>
              <a:defRPr sz="2800" b="1">
                <a:solidFill>
                  <a:srgbClr val="196AB4"/>
                </a:solidFill>
              </a:defRPr>
            </a:lvl1pPr>
          </a:lstStyle>
          <a:p>
            <a:pPr lvl="0"/>
            <a:r>
              <a:rPr lang="en-US" dirty="0" err="1" smtClean="0"/>
              <a:t>ItemTitle</a:t>
            </a:r>
            <a:endParaRPr lang="en-US" dirty="0"/>
          </a:p>
        </p:txBody>
      </p:sp>
      <p:sp>
        <p:nvSpPr>
          <p:cNvPr id="21" name="CONS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6096000"/>
            <a:ext cx="2514600" cy="3048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22" name="SlideNumber"/>
          <p:cNvSpPr>
            <a:spLocks noGrp="1"/>
          </p:cNvSpPr>
          <p:nvPr>
            <p:ph type="body" sz="quarter" idx="20" hasCustomPrompt="1"/>
          </p:nvPr>
        </p:nvSpPr>
        <p:spPr>
          <a:xfrm>
            <a:off x="7391400" y="6553200"/>
            <a:ext cx="1524000" cy="2286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1800"/>
            </a:lvl1pPr>
          </a:lstStyle>
          <a:p>
            <a:pPr lvl="0"/>
            <a:r>
              <a:rPr lang="en-US" dirty="0" err="1" smtClean="0"/>
              <a:t>SlideNumber</a:t>
            </a:r>
            <a:endParaRPr lang="en-US" dirty="0"/>
          </a:p>
        </p:txBody>
      </p:sp>
      <p:sp>
        <p:nvSpPr>
          <p:cNvPr id="23" name="Copyright" hidden="1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6553200"/>
            <a:ext cx="5943600" cy="2286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000"/>
            </a:lvl1pPr>
          </a:lstStyle>
          <a:p>
            <a:pPr lvl="0"/>
            <a:r>
              <a:rPr lang="en-US" dirty="0" smtClean="0"/>
              <a:t>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1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7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6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4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0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2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8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2C83-1AFC-49F5-8189-A823E16D3E32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D714-90C7-402A-A813-47A9B3EBB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7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3.png"/><Relationship Id="rId1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customXml" Target="../ink/ink11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 9 Fundamentals of Hypothesis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990600"/>
            <a:ext cx="7848600" cy="3352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The mean lifetime of the automobile battery is 36 months</a:t>
            </a:r>
            <a:r>
              <a:rPr lang="en-US" sz="2400" dirty="0"/>
              <a:t>. A chemist invents an additive to increase the life </a:t>
            </a:r>
            <a:r>
              <a:rPr lang="en-US" sz="2400" dirty="0" smtClean="0"/>
              <a:t>of automobile batteries and wants to show that his results are statistically significant.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5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12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5725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You try it: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9075" y="4124325"/>
            <a:ext cx="9010650" cy="173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A contractor wishes to show that a customer can lower heating bills by using a special type of insulation in houses. If the average of the monthly heating bills is $78, her hypotheses about heating costs with the use of insulation are…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5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pt-BR" sz="24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3324225"/>
            <a:ext cx="7886700" cy="696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You try it: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1520" y="332280"/>
              <a:ext cx="8456040" cy="610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60" y="324360"/>
                <a:ext cx="8471880" cy="61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8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" y="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You try it: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828675"/>
            <a:ext cx="7848600" cy="2447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A medical researcher is interested in finding out whether a new medication will have any undesirable side effects</a:t>
            </a:r>
            <a:r>
              <a:rPr lang="en-US" sz="2400" dirty="0"/>
              <a:t>. She is particularly concerned with the pulse rate of the patients who take the medication.  </a:t>
            </a:r>
            <a:r>
              <a:rPr lang="en-US" sz="2400" dirty="0" smtClean="0"/>
              <a:t>She knows </a:t>
            </a:r>
            <a:r>
              <a:rPr lang="en-US" sz="2400" dirty="0"/>
              <a:t>that the mean pulse rate for the population under study is 82 beats per </a:t>
            </a:r>
            <a:r>
              <a:rPr lang="en-US" sz="2400" dirty="0" smtClean="0"/>
              <a:t>minute. Will the pulse rate be different (increase, decrease, or remain unchanged) after a patient takes the medication?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 marL="0" indent="0">
              <a:buNone/>
              <a:defRPr/>
            </a:pPr>
            <a:endParaRPr lang="en-US" sz="24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51520" y="2074680"/>
              <a:ext cx="7417800" cy="282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680" y="2066400"/>
                <a:ext cx="7434000" cy="28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36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" y="180975"/>
            <a:ext cx="8639175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Before moving on to Step 2, let’s think about the big picture: Hypothesis Testing is only part of the research process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" y="1362074"/>
            <a:ext cx="8558214" cy="51911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After forming a research question and stating the hypotheses, the researcher’s next step is to design the study. The researcher selects the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statistical test</a:t>
            </a:r>
            <a:r>
              <a:rPr lang="en-US" dirty="0" smtClean="0"/>
              <a:t>, chooses an appropriate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significance</a:t>
            </a:r>
            <a:r>
              <a:rPr lang="en-US" i="1" dirty="0" smtClean="0"/>
              <a:t>,</a:t>
            </a:r>
            <a:r>
              <a:rPr lang="en-US" dirty="0" smtClean="0"/>
              <a:t> and formulates a plan for conducting the study.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US" dirty="0"/>
              <a:t>uses the data obtained from a </a:t>
            </a:r>
            <a:r>
              <a:rPr lang="en-US" dirty="0" smtClean="0"/>
              <a:t>sample to produce a test value. There are many different statistical tests to choose from dependent upon the study design and your hypotheses (are you hypothesizing about means, proportions, variability, etc.?) </a:t>
            </a:r>
          </a:p>
          <a:p>
            <a:pPr lvl="1">
              <a:defRPr/>
            </a:pPr>
            <a:r>
              <a:rPr lang="en-US" dirty="0"/>
              <a:t>The statistical </a:t>
            </a:r>
            <a:r>
              <a:rPr lang="en-US" dirty="0" smtClean="0"/>
              <a:t>test produces a numerical </a:t>
            </a:r>
            <a:r>
              <a:rPr lang="en-US" dirty="0"/>
              <a:t>value </a:t>
            </a:r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value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</a:t>
            </a:r>
            <a:r>
              <a:rPr lang="en-US" i="1" dirty="0"/>
              <a:t> </a:t>
            </a:r>
            <a:r>
              <a:rPr lang="en-US" dirty="0" smtClean="0"/>
              <a:t>is essentially the probability of obtaining a false positive.</a:t>
            </a:r>
          </a:p>
          <a:p>
            <a:pPr lvl="1">
              <a:defRPr/>
            </a:pPr>
            <a:r>
              <a:rPr lang="en-US" dirty="0" smtClean="0"/>
              <a:t>The test value and level of significance are used </a:t>
            </a:r>
            <a:r>
              <a:rPr lang="en-US" dirty="0"/>
              <a:t>to </a:t>
            </a:r>
            <a:r>
              <a:rPr lang="en-US" dirty="0" smtClean="0"/>
              <a:t> </a:t>
            </a:r>
            <a:r>
              <a:rPr lang="en-US" b="1" u="sng" dirty="0"/>
              <a:t>to make a decision</a:t>
            </a:r>
            <a:r>
              <a:rPr lang="en-US" dirty="0"/>
              <a:t> about whether the null hypothesis should be rejected. </a:t>
            </a:r>
          </a:p>
          <a:p>
            <a:pPr lvl="1">
              <a:defRPr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8240" y="2436480"/>
              <a:ext cx="7624440" cy="3179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000" y="2427840"/>
                <a:ext cx="7633800" cy="31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8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5" y="46905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Critical Values</a:t>
            </a:r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2668" y="584073"/>
            <a:ext cx="88336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value, C.V.,</a:t>
            </a:r>
            <a:r>
              <a:rPr lang="en-US" sz="2000" dirty="0" smtClean="0"/>
              <a:t> is a boundary point that defines a range </a:t>
            </a:r>
            <a:r>
              <a:rPr lang="en-US" sz="2000" dirty="0"/>
              <a:t>of values </a:t>
            </a:r>
            <a:r>
              <a:rPr lang="en-US" sz="2000" dirty="0" smtClean="0"/>
              <a:t>for the test value that indicate </a:t>
            </a:r>
            <a:r>
              <a:rPr lang="en-US" sz="2000" dirty="0"/>
              <a:t>that there is a significant difference and that the null hypothesis should be </a:t>
            </a:r>
            <a:r>
              <a:rPr lang="en-US" sz="2000" dirty="0" smtClean="0"/>
              <a:t>rejected. 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critical </a:t>
            </a:r>
            <a:r>
              <a:rPr lang="en-US" sz="2000" dirty="0" smtClean="0"/>
              <a:t>value separates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</a:t>
            </a:r>
            <a:r>
              <a:rPr lang="en-US" sz="2000" dirty="0" smtClean="0"/>
              <a:t>(I like to call it the “rejection region”) from </a:t>
            </a:r>
            <a:r>
              <a:rPr lang="en-US" sz="2000" dirty="0"/>
              <a:t>the noncritical region. </a:t>
            </a:r>
            <a:r>
              <a:rPr lang="en-US" sz="2000" dirty="0" smtClean="0"/>
              <a:t>The critical regions are always in the tails of the distribution.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213398" y="5384844"/>
            <a:ext cx="2006177" cy="777831"/>
            <a:chOff x="2537248" y="5613444"/>
            <a:chExt cx="2006177" cy="777831"/>
          </a:xfrm>
        </p:grpSpPr>
        <p:sp>
          <p:nvSpPr>
            <p:cNvPr id="10" name="TextBox 9"/>
            <p:cNvSpPr txBox="1"/>
            <p:nvPr/>
          </p:nvSpPr>
          <p:spPr>
            <a:xfrm>
              <a:off x="2717005" y="6009891"/>
              <a:ext cx="1554213" cy="38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Impact" panose="020B0806030902050204" pitchFamily="34" charset="0"/>
                </a:rPr>
                <a:t>Critical values</a:t>
              </a:r>
              <a:endParaRPr lang="en-US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090583" y="5618160"/>
              <a:ext cx="452842" cy="47102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537248" y="5613444"/>
              <a:ext cx="515127" cy="48045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10307" y="2735410"/>
            <a:ext cx="5665886" cy="2654150"/>
            <a:chOff x="310307" y="2735410"/>
            <a:chExt cx="5665886" cy="2654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307" y="2735410"/>
              <a:ext cx="5665886" cy="259402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Ink 20"/>
                <p14:cNvContentPartPr/>
                <p14:nvPr/>
              </p14:nvContentPartPr>
              <p14:xfrm>
                <a:off x="1175190" y="4387680"/>
                <a:ext cx="3960360" cy="100188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164750" y="4383360"/>
                  <a:ext cx="3976200" cy="10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498879" y="5065207"/>
            <a:ext cx="3342765" cy="1527041"/>
            <a:chOff x="1822729" y="5293807"/>
            <a:chExt cx="3342765" cy="1527041"/>
          </a:xfrm>
        </p:grpSpPr>
        <p:sp>
          <p:nvSpPr>
            <p:cNvPr id="29" name="TextBox 28"/>
            <p:cNvSpPr txBox="1"/>
            <p:nvPr/>
          </p:nvSpPr>
          <p:spPr>
            <a:xfrm>
              <a:off x="2717005" y="6451516"/>
              <a:ext cx="198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50000"/>
                    </a:schemeClr>
                  </a:solidFill>
                  <a:latin typeface="Impact" panose="020B0806030902050204" pitchFamily="34" charset="0"/>
                </a:rPr>
                <a:t>Critical regions</a:t>
              </a:r>
              <a:endParaRPr lang="en-US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317004" y="5293807"/>
              <a:ext cx="848490" cy="1253114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1822729" y="5293807"/>
              <a:ext cx="949190" cy="1253114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349905" y="3911941"/>
            <a:ext cx="150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Non-critical region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2668" y="3143503"/>
            <a:ext cx="2107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level,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equal to the area that comprises the critical region(s)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Explosion 2 45"/>
          <p:cNvSpPr/>
          <p:nvPr/>
        </p:nvSpPr>
        <p:spPr>
          <a:xfrm>
            <a:off x="5042567" y="2401717"/>
            <a:ext cx="3752850" cy="3971925"/>
          </a:xfrm>
          <a:prstGeom prst="irregularSeal2">
            <a:avLst/>
          </a:prstGeom>
          <a:solidFill>
            <a:srgbClr val="CC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When the test value falls into the rejection region, you reject the null hypothesis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5160" y="245880"/>
              <a:ext cx="7741440" cy="550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80" y="239040"/>
                <a:ext cx="7756560" cy="55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6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7123" y="3263793"/>
            <a:ext cx="2751565" cy="3229244"/>
            <a:chOff x="5758294" y="3647307"/>
            <a:chExt cx="2751565" cy="32292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3403" y="3647307"/>
              <a:ext cx="2366456" cy="208673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76010" y="6168665"/>
              <a:ext cx="908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ritical value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58294" y="4709046"/>
              <a:ext cx="332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761020" y="5706331"/>
              <a:ext cx="1" cy="56061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43403" y="5078378"/>
              <a:ext cx="465215" cy="46344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99058" y="-20247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Step 2 </a:t>
            </a:r>
            <a:r>
              <a:rPr lang="en-US" sz="3200" b="1" u="sng" dirty="0" smtClean="0"/>
              <a:t>Finding</a:t>
            </a:r>
            <a:r>
              <a:rPr lang="en-US" sz="3200" dirty="0" smtClean="0"/>
              <a:t> </a:t>
            </a:r>
            <a:r>
              <a:rPr lang="en-US" sz="3200" dirty="0"/>
              <a:t>the critical value(s) 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1465" y="507952"/>
            <a:ext cx="82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order to find the critical values, you </a:t>
            </a:r>
            <a:r>
              <a:rPr lang="en-US" sz="2400" b="1" dirty="0" smtClean="0">
                <a:solidFill>
                  <a:srgbClr val="0070C0"/>
                </a:solidFill>
              </a:rPr>
              <a:t>MUST FIRST </a:t>
            </a:r>
            <a:r>
              <a:rPr lang="en-US" sz="2400" dirty="0" smtClean="0"/>
              <a:t>determine which tail (or tails) your critical regions will be in. This is dependent upon the alternative hypothesis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68253" y="3173881"/>
                <a:ext cx="1800017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   µ</m:t>
                    </m:r>
                    <m:r>
                      <a:rPr lang="en-US" sz="16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1600" dirty="0" smtClean="0"/>
                  <a:t>&lt;  $78</a:t>
                </a:r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253" y="3173881"/>
                <a:ext cx="1800017" cy="3139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13725" b="-25490"/>
                </a:stretch>
              </a:blipFill>
            </p:spPr>
            <p:txBody>
              <a:bodyPr>
                <a:normAutofit fontScale="70000" lnSpcReduction="20000"/>
              </a:bodyPr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253" y="2897078"/>
                <a:ext cx="19047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:    µ = $78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53" y="2897078"/>
                <a:ext cx="1904792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193829" y="3418406"/>
            <a:ext cx="2660073" cy="3025439"/>
            <a:chOff x="2895600" y="3840082"/>
            <a:chExt cx="2660073" cy="302543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/>
            <a:srcRect l="6692" r="7651"/>
            <a:stretch/>
          </p:blipFill>
          <p:spPr>
            <a:xfrm>
              <a:off x="2895600" y="3840082"/>
              <a:ext cx="2660073" cy="190604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04056" y="4690673"/>
              <a:ext cx="332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srgbClr val="FF0000"/>
                  </a:solidFill>
                </a:rPr>
                <a:t>α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336565" y="5026105"/>
              <a:ext cx="465215" cy="46344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366855" y="6157635"/>
              <a:ext cx="908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ritical value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751865" y="5695301"/>
              <a:ext cx="1" cy="560619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754669" y="2820203"/>
            <a:ext cx="1896160" cy="643325"/>
            <a:chOff x="3754669" y="2820203"/>
            <a:chExt cx="1896160" cy="643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54669" y="3124974"/>
                  <a:ext cx="18961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:   µ  &gt;  36 months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69" y="3124974"/>
                  <a:ext cx="1896160" cy="338554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754669" y="2820203"/>
                  <a:ext cx="18544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:    µ = 36 months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4669" y="2820203"/>
                  <a:ext cx="1854418" cy="338554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6169043" y="3219882"/>
            <a:ext cx="2841377" cy="2894643"/>
            <a:chOff x="327092" y="3441770"/>
            <a:chExt cx="2841377" cy="289464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/>
            <a:srcRect l="6810" r="10997"/>
            <a:stretch/>
          </p:blipFill>
          <p:spPr>
            <a:xfrm>
              <a:off x="338497" y="3441770"/>
              <a:ext cx="2729346" cy="233251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27092" y="4531026"/>
                  <a:ext cx="332509" cy="722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92" y="4531026"/>
                  <a:ext cx="332509" cy="722314"/>
                </a:xfrm>
                <a:prstGeom prst="rect">
                  <a:avLst/>
                </a:prstGeom>
                <a:blipFill rotWithShape="0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37" idx="3"/>
            </p:cNvCxnSpPr>
            <p:nvPr/>
          </p:nvCxnSpPr>
          <p:spPr>
            <a:xfrm>
              <a:off x="659601" y="4892183"/>
              <a:ext cx="465215" cy="43771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35960" y="4401589"/>
                  <a:ext cx="332509" cy="722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960" y="4401589"/>
                  <a:ext cx="332509" cy="722314"/>
                </a:xfrm>
                <a:prstGeom prst="rect">
                  <a:avLst/>
                </a:prstGeom>
                <a:blipFill rotWithShape="0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 flipH="1">
              <a:off x="2394588" y="5026081"/>
              <a:ext cx="476722" cy="37110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302345" y="5628527"/>
              <a:ext cx="908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c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ritical values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1184650" y="5547847"/>
              <a:ext cx="10523" cy="525982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258291" y="5524895"/>
              <a:ext cx="5325" cy="543396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551111" y="3075915"/>
                <a:ext cx="2592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:   µ ≠ 82 </a:t>
                </a:r>
                <a:r>
                  <a:rPr lang="en-US" sz="1600" dirty="0"/>
                  <a:t>beats per minute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111" y="3075915"/>
                <a:ext cx="2592889" cy="338554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501552" y="2769995"/>
                <a:ext cx="27242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:    µ = 82 beats per minute</a:t>
                </a:r>
                <a:endParaRPr lang="en-US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52" y="2769995"/>
                <a:ext cx="2724272" cy="338554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1465" y="2355273"/>
            <a:ext cx="25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Left-Tailed Test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0806" y="2355273"/>
            <a:ext cx="25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Right-Tailed Test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26132" y="2341339"/>
            <a:ext cx="252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Two-Tailed Test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414360" y="1631520"/>
              <a:ext cx="8369280" cy="379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800" y="1623960"/>
                <a:ext cx="8382240" cy="38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4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60" grpId="0" animBg="1"/>
      <p:bldP spid="61" grpId="0" animBg="1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-42863" y="1917961"/>
            <a:ext cx="7953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Example: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Find the Critical Value for </a:t>
            </a:r>
            <a:r>
              <a:rPr lang="en-US" sz="2400" dirty="0" smtClean="0"/>
              <a:t>a </a:t>
            </a:r>
            <a:r>
              <a:rPr lang="en-US" sz="2400" dirty="0"/>
              <a:t>left-tailed test with </a:t>
            </a:r>
            <a:r>
              <a:rPr lang="el-GR" sz="2400" i="1" dirty="0">
                <a:latin typeface="Times New Roman"/>
                <a:cs typeface="Times New Roman"/>
              </a:rPr>
              <a:t>α</a:t>
            </a:r>
            <a:r>
              <a:rPr lang="en-US" sz="2400" i="1" dirty="0"/>
              <a:t> </a:t>
            </a:r>
            <a:r>
              <a:rPr lang="en-US" sz="2400" dirty="0"/>
              <a:t>= 0.10</a:t>
            </a:r>
            <a:r>
              <a:rPr lang="en-US" sz="2400" i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17026" r="16776"/>
          <a:stretch/>
        </p:blipFill>
        <p:spPr>
          <a:xfrm>
            <a:off x="4429147" y="3567765"/>
            <a:ext cx="3519603" cy="2981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25" y="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Step 2 </a:t>
            </a:r>
            <a:r>
              <a:rPr lang="en-US" sz="3200" b="1" u="sng" dirty="0" smtClean="0"/>
              <a:t>Finding</a:t>
            </a:r>
            <a:r>
              <a:rPr lang="en-US" sz="3200" dirty="0" smtClean="0"/>
              <a:t> </a:t>
            </a:r>
            <a:r>
              <a:rPr lang="en-US" sz="3200" dirty="0"/>
              <a:t>the critical value(s) 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6070" y="584775"/>
            <a:ext cx="82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you’ve </a:t>
            </a:r>
            <a:r>
              <a:rPr lang="en-US" sz="2400" dirty="0"/>
              <a:t>determined which tail (or tails) your critical regions will </a:t>
            </a:r>
            <a:r>
              <a:rPr lang="en-US" sz="2400" dirty="0" smtClean="0"/>
              <a:t>be in, use alpha and either tables or technology to find the critical value.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6070" y="2743565"/>
            <a:ext cx="248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Sketch the problem conceptually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50601" y="2835196"/>
            <a:ext cx="375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Use the left-tail interval button and </a:t>
            </a:r>
          </a:p>
          <a:p>
            <a:r>
              <a:rPr lang="el-G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= 0.10</a:t>
            </a:r>
            <a:r>
              <a:rPr lang="en-US" dirty="0" smtClean="0"/>
              <a:t> to find the C.V.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0601" y="4475238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 = 0.10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63376" y="4705815"/>
            <a:ext cx="535258" cy="352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446107" y="6266985"/>
            <a:ext cx="1207561" cy="36839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88565" y="5619600"/>
            <a:ext cx="266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Critical value is z = -1.28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19493" y="6021659"/>
            <a:ext cx="2007219" cy="2453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17840" y="1963080"/>
              <a:ext cx="6761880" cy="4653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0280" y="1954440"/>
                <a:ext cx="6775920" cy="46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95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11"/>
          <p:cNvSpPr>
            <a:spLocks noChangeArrowheads="1"/>
          </p:cNvSpPr>
          <p:nvPr/>
        </p:nvSpPr>
        <p:spPr bwMode="auto">
          <a:xfrm>
            <a:off x="371707" y="1108249"/>
            <a:ext cx="2809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Find the Critical Value for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dirty="0" smtClean="0">
                <a:solidFill>
                  <a:srgbClr val="000000"/>
                </a:solidFill>
              </a:rPr>
              <a:t> 0.01 (Right-Tailed Test)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5300" y="5591734"/>
            <a:ext cx="3267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The critical value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dirty="0" smtClean="0">
                <a:solidFill>
                  <a:srgbClr val="000000"/>
                </a:solidFill>
              </a:rPr>
              <a:t> = 2.33 for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000000"/>
                </a:solidFill>
              </a:rPr>
              <a:t> = 0.01 (Right-Tailed Test)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67000" y="4675188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24" y="2235353"/>
            <a:ext cx="3990975" cy="3192780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05375" y="1214993"/>
            <a:ext cx="3988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Find the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ritical </a:t>
            </a:r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 smtClean="0">
                <a:solidFill>
                  <a:srgbClr val="000000"/>
                </a:solidFill>
              </a:rPr>
              <a:t>alue for a Left-tailed test when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dirty="0" smtClean="0">
                <a:solidFill>
                  <a:srgbClr val="000000"/>
                </a:solidFill>
              </a:rPr>
              <a:t> 0.005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t="8171"/>
          <a:stretch/>
        </p:blipFill>
        <p:spPr>
          <a:xfrm>
            <a:off x="4626380" y="2192362"/>
            <a:ext cx="4267164" cy="327876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62500" y="5639660"/>
            <a:ext cx="3267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The critical value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z</a:t>
            </a:r>
            <a:r>
              <a:rPr lang="en-US" sz="2400" dirty="0" smtClean="0">
                <a:solidFill>
                  <a:srgbClr val="000000"/>
                </a:solidFill>
              </a:rPr>
              <a:t> = -2.58 for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000000"/>
                </a:solidFill>
              </a:rPr>
              <a:t> = 0.005 (Left-Tailed Test)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1707" y="0"/>
            <a:ext cx="8772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Step 2 </a:t>
            </a:r>
            <a:r>
              <a:rPr lang="en-US" sz="3200" b="1" u="sng" dirty="0" smtClean="0"/>
              <a:t>Finding</a:t>
            </a:r>
            <a:r>
              <a:rPr lang="en-US" sz="3200" dirty="0" smtClean="0"/>
              <a:t> </a:t>
            </a:r>
            <a:r>
              <a:rPr lang="en-US" sz="3200" dirty="0"/>
              <a:t>the critical value(s</a:t>
            </a:r>
            <a:r>
              <a:rPr lang="en-US" sz="3200" dirty="0" smtClean="0"/>
              <a:t>): One-tailed examples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7040" y="1099080"/>
              <a:ext cx="8873640" cy="535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40" y="1095120"/>
                <a:ext cx="8888040" cy="53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13" grpId="0"/>
      <p:bldP spid="9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24027" y="867443"/>
            <a:ext cx="7610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Find the Critical Value for </a:t>
            </a:r>
            <a:r>
              <a:rPr lang="el-G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dirty="0" smtClean="0">
                <a:solidFill>
                  <a:srgbClr val="000000"/>
                </a:solidFill>
              </a:rPr>
              <a:t> 0.01 (two-tailed </a:t>
            </a:r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est)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5774" y="5509149"/>
            <a:ext cx="73485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The critical values are z = +2.58 and z=-2.58 for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two-tailed test with </a:t>
            </a:r>
            <a:r>
              <a:rPr lang="el-G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dirty="0">
                <a:solidFill>
                  <a:srgbClr val="000000"/>
                </a:solidFill>
              </a:rPr>
              <a:t> 0.01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6352" b="-1"/>
          <a:stretch/>
        </p:blipFill>
        <p:spPr>
          <a:xfrm>
            <a:off x="608406" y="1863605"/>
            <a:ext cx="3633162" cy="3472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6365"/>
          <a:stretch/>
        </p:blipFill>
        <p:spPr>
          <a:xfrm>
            <a:off x="4629149" y="1957028"/>
            <a:ext cx="3514538" cy="33788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0589" y="1460731"/>
            <a:ext cx="496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Alpha must be split equally between the two tails.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3902" y="1323654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</a:rPr>
              <a:t> 0.01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98482" y="1804900"/>
                <a:ext cx="1857624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𝟎𝟎𝟓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482" y="1804900"/>
                <a:ext cx="1857624" cy="58317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1707" y="0"/>
            <a:ext cx="8772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Step 2 </a:t>
            </a:r>
            <a:r>
              <a:rPr lang="en-US" sz="3200" b="1" u="sng" dirty="0" smtClean="0"/>
              <a:t>Finding</a:t>
            </a:r>
            <a:r>
              <a:rPr lang="en-US" sz="3200" dirty="0" smtClean="0"/>
              <a:t> </a:t>
            </a:r>
            <a:r>
              <a:rPr lang="en-US" sz="3200" dirty="0"/>
              <a:t>the critical value(s</a:t>
            </a:r>
            <a:r>
              <a:rPr lang="en-US" sz="3200" dirty="0" smtClean="0"/>
              <a:t>): A Two-tailed example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60280" y="466560"/>
              <a:ext cx="8796600" cy="4802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440" y="461880"/>
                <a:ext cx="8808120" cy="48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77200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Find the critical value(s) for each situation and draw the appropriate figure, showing the critical region.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two-tailed test with </a:t>
            </a:r>
            <a:r>
              <a:rPr lang="el-GR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0.02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Step 1  </a:t>
            </a:r>
            <a:r>
              <a:rPr lang="en-US" sz="2400" dirty="0" smtClean="0"/>
              <a:t>Draw the figure with and shade the area(s) that represent alpha.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Step 2 </a:t>
            </a:r>
            <a:r>
              <a:rPr lang="en-US" sz="2000" dirty="0"/>
              <a:t>Find the critical value(s)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Example: You try 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97840" y="1696320"/>
              <a:ext cx="4985280" cy="452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1360" y="1687320"/>
                <a:ext cx="4999320" cy="45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4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77200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Find the critical value(s) for each situation and draw the appropriate figure, showing the critical region.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two-tailed test with </a:t>
            </a:r>
            <a:r>
              <a:rPr lang="el-GR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0.02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.  (0.02/2 = .01)</a:t>
            </a:r>
            <a:endParaRPr lang="en-US" sz="1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Step 1  </a:t>
            </a:r>
            <a:r>
              <a:rPr lang="en-US" sz="2400" dirty="0" smtClean="0"/>
              <a:t>Draw the figure with and shade the area(s) that represent alpha.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Step 2 </a:t>
            </a:r>
            <a:r>
              <a:rPr lang="en-US" sz="2000" dirty="0"/>
              <a:t>Find the critical value(s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	z = -2.33, 2.33</a:t>
            </a:r>
            <a:endParaRPr lang="en-US" sz="2000" dirty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Example: You try 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80" y="3073038"/>
            <a:ext cx="1888263" cy="22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134" y="2848245"/>
            <a:ext cx="3189907" cy="238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86360" y="1784880"/>
              <a:ext cx="5734440" cy="448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440" y="1779840"/>
                <a:ext cx="5749920" cy="44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4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Will I Learn in Ch 9 </a:t>
            </a:r>
            <a:br>
              <a:rPr lang="en-US" dirty="0" smtClean="0"/>
            </a:br>
            <a:r>
              <a:rPr lang="en-US" dirty="0" smtClean="0"/>
              <a:t>Fundamentals of Hypothesis Testing?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Objectives: </a:t>
            </a:r>
          </a:p>
          <a:p>
            <a:pPr marL="0" indent="0">
              <a:buNone/>
            </a:pPr>
            <a:r>
              <a:rPr lang="en-US" dirty="0" smtClean="0"/>
              <a:t>Learn the 5 steps of hypothesis testing (Traditional Method).</a:t>
            </a:r>
          </a:p>
          <a:p>
            <a:pPr marL="0" indent="0">
              <a:buNone/>
            </a:pPr>
            <a:r>
              <a:rPr lang="en-US" dirty="0" smtClean="0"/>
              <a:t>Learn how to identify the three considerations in regard to assumptions before the hypothesis test.  </a:t>
            </a:r>
          </a:p>
          <a:p>
            <a:pPr marL="0" indent="0">
              <a:buNone/>
            </a:pPr>
            <a:r>
              <a:rPr lang="en-US" dirty="0" smtClean="0"/>
              <a:t>Learn to identify and write the null hypothesis and alternative hypothesis. </a:t>
            </a:r>
          </a:p>
          <a:p>
            <a:pPr marL="0" indent="0">
              <a:buNone/>
            </a:pPr>
            <a:r>
              <a:rPr lang="en-US" dirty="0" smtClean="0"/>
              <a:t>Learn to identify the claim in a hypothesis test. </a:t>
            </a:r>
          </a:p>
          <a:p>
            <a:pPr marL="0" indent="0">
              <a:buNone/>
            </a:pPr>
            <a:r>
              <a:rPr lang="en-US" dirty="0" smtClean="0"/>
              <a:t>Learn what a critical value is and what it represents. </a:t>
            </a:r>
          </a:p>
          <a:p>
            <a:pPr marL="0" indent="0">
              <a:buNone/>
            </a:pPr>
            <a:r>
              <a:rPr lang="en-US" dirty="0" smtClean="0"/>
              <a:t>Learn what the critical region is and what it represents. </a:t>
            </a:r>
          </a:p>
          <a:p>
            <a:pPr marL="0" indent="0">
              <a:buNone/>
            </a:pPr>
            <a:r>
              <a:rPr lang="en-US" dirty="0" smtClean="0"/>
              <a:t>Learn what the alpha represents. </a:t>
            </a:r>
          </a:p>
          <a:p>
            <a:pPr marL="0" indent="0">
              <a:buNone/>
            </a:pPr>
            <a:r>
              <a:rPr lang="en-US" dirty="0" smtClean="0"/>
              <a:t>Learn to identify which type of hypothesis test (right-tail, left-tail, two-tail).</a:t>
            </a:r>
          </a:p>
          <a:p>
            <a:pPr marL="0" indent="0">
              <a:buNone/>
            </a:pPr>
            <a:r>
              <a:rPr lang="en-US" dirty="0" smtClean="0"/>
              <a:t>Learn the relationship between the alpha value and the error type (type </a:t>
            </a:r>
            <a:r>
              <a:rPr lang="en-US" dirty="0"/>
              <a:t>I</a:t>
            </a:r>
            <a:r>
              <a:rPr lang="en-US" dirty="0" smtClean="0"/>
              <a:t> and type II errors).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77200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Find the critical value(s) for each situation and draw the appropriate figure, showing the critical region.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right-tailed test with </a:t>
            </a:r>
            <a:r>
              <a:rPr lang="el-GR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0.005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Step 1  </a:t>
            </a:r>
            <a:r>
              <a:rPr lang="en-US" sz="2400" dirty="0" smtClean="0"/>
              <a:t>Draw the figure and shade the critical area.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Step 2 </a:t>
            </a:r>
            <a:r>
              <a:rPr lang="en-US" sz="2000" dirty="0"/>
              <a:t>Find the critical value(s)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 smtClean="0"/>
              <a:t>Example: You try 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1360" y="1712520"/>
              <a:ext cx="5408640" cy="460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3080" y="1703520"/>
                <a:ext cx="5423040" cy="46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5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77200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Find the critical value(s) for each situation and draw the appropriate figure, showing the critical region.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 right-tailed test with </a:t>
            </a:r>
            <a:r>
              <a:rPr lang="el-GR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0.005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Step 1  </a:t>
            </a:r>
            <a:r>
              <a:rPr lang="en-US" sz="2400" dirty="0" smtClean="0"/>
              <a:t>Draw the figure and shade the critical area.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/>
              <a:t>Step 2 </a:t>
            </a:r>
            <a:r>
              <a:rPr lang="en-US" sz="2000" dirty="0"/>
              <a:t>Find the critical value(s)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z = 2.58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546463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 smtClean="0"/>
              <a:t>Example: You try 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958" y="3044463"/>
            <a:ext cx="3189859" cy="210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15000" y="2329920"/>
              <a:ext cx="4341240" cy="3830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7080" y="2323800"/>
                <a:ext cx="4355640" cy="38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5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8.1</a:t>
            </a:r>
            <a:endParaRPr lang="en-US" dirty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Steps in Hypothesis Testing—Traditional Method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ItemTitle"/>
          <p:cNvSpPr>
            <a:spLocks noGrp="1"/>
          </p:cNvSpPr>
          <p:nvPr>
            <p:ph type="body" sz="quarter" idx="18"/>
          </p:nvPr>
        </p:nvSpPr>
        <p:spPr>
          <a:xfrm>
            <a:off x="1255713" y="120162"/>
            <a:ext cx="6386784" cy="490450"/>
          </a:xfrm>
        </p:spPr>
        <p:txBody>
          <a:bodyPr>
            <a:noAutofit/>
          </a:bodyPr>
          <a:lstStyle/>
          <a:p>
            <a:r>
              <a:rPr lang="en-US" sz="2400" dirty="0" smtClean="0"/>
              <a:t>Summary of Finding </a:t>
            </a:r>
            <a:r>
              <a:rPr lang="en-US" sz="2400" dirty="0"/>
              <a:t>the Critical Values for Specific </a:t>
            </a:r>
            <a:r>
              <a:rPr lang="el-GR" sz="2400" i="1" dirty="0" smtClean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Values, Using </a:t>
            </a:r>
            <a:r>
              <a:rPr lang="en-US" sz="2400" dirty="0" smtClean="0"/>
              <a:t>Appendix B or </a:t>
            </a:r>
            <a:r>
              <a:rPr lang="en-US" sz="2400" dirty="0" err="1" smtClean="0"/>
              <a:t>Geogebra</a:t>
            </a:r>
            <a:endParaRPr lang="en-US" sz="2400" dirty="0">
              <a:latin typeface="Calibri"/>
            </a:endParaRPr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SlideNumber" hidden="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509" y="1046756"/>
            <a:ext cx="85692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25" indent="-1381125"/>
            <a:r>
              <a:rPr lang="en-US" sz="2400" dirty="0" smtClean="0"/>
              <a:t>Draw </a:t>
            </a:r>
            <a:r>
              <a:rPr lang="en-US" sz="2400" dirty="0"/>
              <a:t>the figure and indicate the appropriate area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marL="962025" indent="-514350">
              <a:buAutoNum type="alphaLcPeriod"/>
            </a:pPr>
            <a:r>
              <a:rPr lang="en-US" sz="2400" dirty="0" smtClean="0"/>
              <a:t>If </a:t>
            </a:r>
            <a:r>
              <a:rPr lang="en-US" sz="2400" dirty="0"/>
              <a:t>the test is left-tailed, the critical region, with an area </a:t>
            </a:r>
            <a:r>
              <a:rPr lang="en-US" sz="2400" dirty="0" smtClean="0"/>
              <a:t> equal </a:t>
            </a:r>
            <a:r>
              <a:rPr lang="en-US" sz="2400" dirty="0"/>
              <a:t>to </a:t>
            </a:r>
            <a:r>
              <a:rPr lang="el-GR" sz="2400" i="1" dirty="0" smtClean="0"/>
              <a:t>α</a:t>
            </a:r>
            <a:r>
              <a:rPr lang="en-US" sz="2400" dirty="0" smtClean="0"/>
              <a:t>, </a:t>
            </a:r>
            <a:r>
              <a:rPr lang="en-US" sz="2400" dirty="0"/>
              <a:t>will be on </a:t>
            </a:r>
            <a:r>
              <a:rPr lang="en-US" sz="2400" dirty="0" smtClean="0"/>
              <a:t>the left </a:t>
            </a:r>
            <a:r>
              <a:rPr lang="en-US" sz="2400" dirty="0"/>
              <a:t>side of the </a:t>
            </a:r>
            <a:r>
              <a:rPr lang="en-US" sz="2400" dirty="0" smtClean="0"/>
              <a:t>critical value. </a:t>
            </a:r>
            <a:br>
              <a:rPr lang="en-US" sz="2400" dirty="0" smtClean="0"/>
            </a:br>
            <a:endParaRPr lang="en-US" sz="2400" dirty="0" smtClean="0"/>
          </a:p>
          <a:p>
            <a:pPr marL="962025" indent="-514350">
              <a:buAutoNum type="alphaLcPeriod"/>
            </a:pPr>
            <a:r>
              <a:rPr lang="en-US" sz="2400" dirty="0" smtClean="0"/>
              <a:t>If the test is right-tailed, the critical region, with an area equal to </a:t>
            </a:r>
            <a:r>
              <a:rPr lang="el-GR" sz="2400" i="1" dirty="0" smtClean="0"/>
              <a:t>α</a:t>
            </a:r>
            <a:r>
              <a:rPr lang="en-US" sz="2400" dirty="0" smtClean="0"/>
              <a:t>, will be on the right side of the </a:t>
            </a:r>
            <a:r>
              <a:rPr lang="en-US" sz="2400" dirty="0"/>
              <a:t>critical value.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962025" indent="-514350">
              <a:buAutoNum type="alphaLcPeriod"/>
            </a:pPr>
            <a:r>
              <a:rPr lang="en-US" sz="2400" dirty="0" smtClean="0"/>
              <a:t>If </a:t>
            </a:r>
            <a:r>
              <a:rPr lang="en-US" sz="2400" dirty="0"/>
              <a:t>the test is two-tailed, </a:t>
            </a:r>
            <a:r>
              <a:rPr lang="el-GR" sz="2400" i="1" dirty="0"/>
              <a:t>α</a:t>
            </a:r>
            <a:r>
              <a:rPr lang="en-US" sz="2400" dirty="0" smtClean="0"/>
              <a:t> </a:t>
            </a:r>
            <a:r>
              <a:rPr lang="en-US" sz="2400" dirty="0"/>
              <a:t>must be divided by 2; one-half of the area will be </a:t>
            </a:r>
            <a:r>
              <a:rPr lang="en-US" sz="2400" dirty="0" smtClean="0"/>
              <a:t>to the </a:t>
            </a:r>
            <a:r>
              <a:rPr lang="en-US" sz="2400" dirty="0"/>
              <a:t>right of the </a:t>
            </a:r>
            <a:r>
              <a:rPr lang="en-US" sz="2400" dirty="0" smtClean="0"/>
              <a:t>positive critical value, </a:t>
            </a:r>
            <a:r>
              <a:rPr lang="en-US" sz="2400" dirty="0"/>
              <a:t>and one-half will be to the left of the </a:t>
            </a:r>
            <a:r>
              <a:rPr lang="en-US" sz="2400" dirty="0" smtClean="0"/>
              <a:t>negative critical value.</a:t>
            </a:r>
          </a:p>
          <a:p>
            <a:pPr marL="962025" indent="-514350"/>
            <a:endParaRPr lang="en-US" sz="2400" dirty="0" smtClean="0"/>
          </a:p>
          <a:p>
            <a:pPr marL="447675"/>
            <a:r>
              <a:rPr lang="en-US" sz="2400" dirty="0" smtClean="0"/>
              <a:t>Use GeoGebra or </a:t>
            </a:r>
            <a:r>
              <a:rPr lang="en-US" sz="2400" smtClean="0"/>
              <a:t>Appendix B to </a:t>
            </a:r>
            <a:r>
              <a:rPr lang="en-US" sz="2400" dirty="0" smtClean="0"/>
              <a:t>find the critical values.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64080" y="1050480"/>
              <a:ext cx="8476200" cy="4897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20" y="1043280"/>
                <a:ext cx="8488800" cy="4911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22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366" y="6621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Hypothesis Testing</a:t>
            </a:r>
            <a:r>
              <a:rPr lang="en-US" sz="4000" dirty="0"/>
              <a:t>: Error Type and Levels of </a:t>
            </a:r>
            <a:r>
              <a:rPr lang="en-US" sz="4000" dirty="0" smtClean="0"/>
              <a:t>Significance </a:t>
            </a:r>
            <a:br>
              <a:rPr lang="en-US" sz="4000" dirty="0" smtClean="0"/>
            </a:br>
            <a:r>
              <a:rPr lang="en-US" sz="4000" dirty="0" smtClean="0"/>
              <a:t>Why do we choose </a:t>
            </a:r>
            <a:r>
              <a:rPr lang="el-GR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dirty="0">
                <a:solidFill>
                  <a:srgbClr val="000000"/>
                </a:solidFill>
              </a:rPr>
              <a:t> 0.01 </a:t>
            </a:r>
            <a:r>
              <a:rPr lang="en-US" sz="4000" dirty="0" smtClean="0">
                <a:solidFill>
                  <a:srgbClr val="000000"/>
                </a:solidFill>
              </a:rPr>
              <a:t>, </a:t>
            </a:r>
            <a:r>
              <a:rPr lang="el-GR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0.05, or </a:t>
            </a:r>
            <a:r>
              <a:rPr lang="el-GR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0.1? What does it mean?)</a:t>
            </a: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2400300"/>
            <a:ext cx="8277225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Typical significance levels are: </a:t>
            </a:r>
          </a:p>
          <a:p>
            <a:pPr marL="1195388" lvl="2" indent="-395288">
              <a:buFont typeface="Wingdings" pitchFamily="2" charset="2"/>
              <a:buNone/>
            </a:pPr>
            <a:r>
              <a:rPr lang="en-US" sz="3200" dirty="0" smtClean="0"/>
              <a:t>0.10, 0.05, and 0.01 but others could be used.</a:t>
            </a:r>
          </a:p>
          <a:p>
            <a:pPr marL="1195388" lvl="2" indent="-395288">
              <a:buFont typeface="Wingdings" pitchFamily="2" charset="2"/>
              <a:buNone/>
            </a:pPr>
            <a:endParaRPr lang="en-US" sz="2000" dirty="0" smtClean="0"/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0.10, it means that there is a 10% chance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rejecting a true null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hypothesis </a:t>
            </a:r>
            <a:r>
              <a:rPr lang="en-US" dirty="0" smtClean="0"/>
              <a:t>(AKA a type I error)</a:t>
            </a:r>
          </a:p>
          <a:p>
            <a:r>
              <a:rPr lang="en-US" dirty="0" smtClean="0">
                <a:latin typeface="Symbol" pitchFamily="18" charset="2"/>
              </a:rPr>
              <a:t>b </a:t>
            </a:r>
            <a:r>
              <a:rPr lang="en-US" dirty="0" smtClean="0"/>
              <a:t>is the probability of </a:t>
            </a:r>
            <a:r>
              <a:rPr lang="en-US" dirty="0" smtClean="0">
                <a:solidFill>
                  <a:srgbClr val="081D58"/>
                </a:solidFill>
              </a:rPr>
              <a:t>not rejecting </a:t>
            </a:r>
            <a:r>
              <a:rPr lang="en-US" dirty="0">
                <a:solidFill>
                  <a:srgbClr val="081D58"/>
                </a:solidFill>
              </a:rPr>
              <a:t>the null hypothesis when it is </a:t>
            </a:r>
            <a:r>
              <a:rPr lang="en-US" dirty="0" smtClean="0">
                <a:solidFill>
                  <a:srgbClr val="081D58"/>
                </a:solidFill>
              </a:rPr>
              <a:t>false (</a:t>
            </a:r>
            <a:r>
              <a:rPr lang="en-US" dirty="0" smtClean="0"/>
              <a:t>AKA </a:t>
            </a:r>
            <a:r>
              <a:rPr lang="en-US" dirty="0"/>
              <a:t>a type </a:t>
            </a:r>
            <a:r>
              <a:rPr lang="en-US" dirty="0" smtClean="0"/>
              <a:t>II error)</a:t>
            </a:r>
            <a:r>
              <a:rPr lang="en-US" dirty="0" smtClean="0">
                <a:solidFill>
                  <a:srgbClr val="081D58"/>
                </a:solidFill>
              </a:rPr>
              <a:t>. It is</a:t>
            </a:r>
            <a:r>
              <a:rPr lang="en-US" dirty="0" smtClean="0"/>
              <a:t> not easily computed, but is related to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 smtClean="0"/>
              <a:t> in that if one of them (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latin typeface="Symbol" pitchFamily="18" charset="2"/>
              </a:rPr>
              <a:t>b)</a:t>
            </a:r>
            <a:r>
              <a:rPr lang="en-US" dirty="0" smtClean="0"/>
              <a:t> is decreased, the other increases.      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0840" y="676440"/>
              <a:ext cx="8449560" cy="495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0" y="668160"/>
                <a:ext cx="8465400" cy="49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Hypothesis Testing: Types of Errors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599"/>
            <a:ext cx="7924800" cy="517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 reality, the null hypothesis may or may not be true, and a decision is made to reject or not to reject it on the based on the data obtained from a sample.</a:t>
            </a:r>
          </a:p>
          <a:p>
            <a:pPr>
              <a:defRPr/>
            </a:pPr>
            <a:r>
              <a:rPr lang="en-US" dirty="0"/>
              <a:t>In the hypothesis-testing situation, there are four possible </a:t>
            </a:r>
            <a:r>
              <a:rPr lang="en-US" dirty="0" smtClean="0"/>
              <a:t>outcomes (we will see on the next slides) and two possible types of errors. 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rgbClr val="081D58"/>
                </a:solidFill>
              </a:rPr>
              <a:t>A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 error </a:t>
            </a:r>
            <a:r>
              <a:rPr lang="en-US" dirty="0" smtClean="0">
                <a:solidFill>
                  <a:srgbClr val="081D58"/>
                </a:solidFill>
              </a:rPr>
              <a:t>occurs if one rejects the null hypothesis when it is true. (this is your alpha level)</a:t>
            </a:r>
          </a:p>
          <a:p>
            <a:pPr lvl="1">
              <a:defRPr/>
            </a:pPr>
            <a:r>
              <a:rPr lang="en-US" dirty="0" smtClean="0">
                <a:solidFill>
                  <a:srgbClr val="081D58"/>
                </a:solidFill>
              </a:rPr>
              <a:t>A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II error </a:t>
            </a:r>
            <a:r>
              <a:rPr lang="en-US" dirty="0" smtClean="0">
                <a:solidFill>
                  <a:srgbClr val="081D58"/>
                </a:solidFill>
              </a:rPr>
              <a:t>occurs if one does not reject the null hypothesis when it is false.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7320" y="776160"/>
              <a:ext cx="8271720" cy="180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480" y="767160"/>
                <a:ext cx="828720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5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6" y="2361699"/>
            <a:ext cx="7993037" cy="4235116"/>
          </a:xfrm>
        </p:spPr>
      </p:pic>
      <p:sp>
        <p:nvSpPr>
          <p:cNvPr id="5" name="TextBox 4"/>
          <p:cNvSpPr txBox="1"/>
          <p:nvPr/>
        </p:nvSpPr>
        <p:spPr>
          <a:xfrm>
            <a:off x="356377" y="82717"/>
            <a:ext cx="7993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liken hypothesis testing  to a jury trial situation, the null hypothesis is the “presumption of innocence”. </a:t>
            </a:r>
          </a:p>
          <a:p>
            <a:r>
              <a:rPr lang="en-US" sz="2400" dirty="0" smtClean="0"/>
              <a:t>Only the defendant truly knows whether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true or false. </a:t>
            </a:r>
            <a:endParaRPr lang="en-US" sz="2400" dirty="0"/>
          </a:p>
          <a:p>
            <a:r>
              <a:rPr lang="en-US" sz="2400" dirty="0" smtClean="0"/>
              <a:t>Whether we reject the null or not, we can see that there are 4 possible outcomes (with 2 possible errors).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2200" y="460080"/>
              <a:ext cx="8255880" cy="596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720" y="451800"/>
                <a:ext cx="8271000" cy="59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1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8.1</a:t>
            </a:r>
            <a:endParaRPr lang="en-US" dirty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Steps in Hypothesis Testing—Traditional Method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ItemTitle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Solving Hypothesis-Testing Problems (Traditional Method)</a:t>
            </a:r>
            <a:endParaRPr lang="en-US" dirty="0">
              <a:latin typeface="Calibri"/>
            </a:endParaRPr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SlideNumber" hidden="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137" y="1312817"/>
            <a:ext cx="82687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 indent="-1435100"/>
            <a:r>
              <a:rPr lang="en-US" sz="2400" b="1" dirty="0"/>
              <a:t>Step 0 – Assumptions: </a:t>
            </a:r>
          </a:p>
          <a:p>
            <a:pPr marL="1435100" indent="-1435100"/>
            <a:endParaRPr lang="en-US" sz="2400" b="1" dirty="0" smtClean="0"/>
          </a:p>
          <a:p>
            <a:pPr marL="1435100" indent="-1435100"/>
            <a:r>
              <a:rPr lang="en-US" sz="2400" b="1" dirty="0" smtClean="0"/>
              <a:t>Step </a:t>
            </a:r>
            <a:r>
              <a:rPr lang="en-US" sz="2400" b="1" dirty="0"/>
              <a:t>1 </a:t>
            </a:r>
            <a:r>
              <a:rPr lang="en-US" sz="2400" b="1" dirty="0" smtClean="0"/>
              <a:t>	</a:t>
            </a:r>
            <a:r>
              <a:rPr lang="en-US" sz="2400" dirty="0" smtClean="0"/>
              <a:t>State </a:t>
            </a:r>
            <a:r>
              <a:rPr lang="en-US" sz="2400" dirty="0"/>
              <a:t>the hypotheses and identify the claim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marL="1435100" indent="-1435100"/>
            <a:r>
              <a:rPr lang="en-US" sz="2400" b="1" dirty="0"/>
              <a:t>Step 2 </a:t>
            </a:r>
            <a:r>
              <a:rPr lang="en-US" sz="2400" b="1" dirty="0" smtClean="0"/>
              <a:t>	</a:t>
            </a:r>
            <a:r>
              <a:rPr lang="en-US" sz="2400" dirty="0" smtClean="0"/>
              <a:t>Find </a:t>
            </a:r>
            <a:r>
              <a:rPr lang="en-US" sz="2400" dirty="0"/>
              <a:t>the critical value(s</a:t>
            </a:r>
            <a:r>
              <a:rPr lang="en-US" sz="2400" dirty="0" smtClean="0"/>
              <a:t>) using Geogebra or the appropriate table. </a:t>
            </a:r>
            <a:br>
              <a:rPr lang="en-US" sz="2400" dirty="0" smtClean="0"/>
            </a:br>
            <a:endParaRPr lang="en-US" sz="2400" dirty="0"/>
          </a:p>
          <a:p>
            <a:pPr marL="1435100" indent="-1435100"/>
            <a:r>
              <a:rPr lang="en-US" sz="2400" b="1" dirty="0"/>
              <a:t>Step 3 </a:t>
            </a:r>
            <a:r>
              <a:rPr lang="en-US" sz="2400" b="1" dirty="0" smtClean="0"/>
              <a:t>	</a:t>
            </a:r>
            <a:r>
              <a:rPr lang="en-US" sz="2400" dirty="0" smtClean="0"/>
              <a:t>Compute </a:t>
            </a:r>
            <a:r>
              <a:rPr lang="en-US" sz="2400" dirty="0"/>
              <a:t>the test value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marL="1435100" indent="-1435100"/>
            <a:r>
              <a:rPr lang="en-US" sz="2400" b="1" dirty="0"/>
              <a:t>Step 4 </a:t>
            </a:r>
            <a:r>
              <a:rPr lang="en-US" sz="2400" b="1" dirty="0" smtClean="0"/>
              <a:t>	</a:t>
            </a:r>
            <a:r>
              <a:rPr lang="en-US" sz="2400" dirty="0" smtClean="0"/>
              <a:t>Make </a:t>
            </a:r>
            <a:r>
              <a:rPr lang="en-US" sz="2400" dirty="0"/>
              <a:t>the decision to reject or not reject the null hypothesis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marL="1435100" indent="-1435100"/>
            <a:r>
              <a:rPr lang="en-US" sz="2400" b="1" dirty="0"/>
              <a:t>Step 5 </a:t>
            </a:r>
            <a:r>
              <a:rPr lang="en-US" sz="2400" b="1" dirty="0" smtClean="0"/>
              <a:t>	</a:t>
            </a:r>
            <a:r>
              <a:rPr lang="en-US" sz="2400" dirty="0" smtClean="0"/>
              <a:t>Summarize </a:t>
            </a:r>
            <a:r>
              <a:rPr lang="en-US" sz="2400" dirty="0"/>
              <a:t>the results.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77040" y="891360"/>
              <a:ext cx="8490240" cy="54154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00" y="883800"/>
                <a:ext cx="8506080" cy="5428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23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Chapter 9 Section 1: Hypothesis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343400"/>
          </a:xfrm>
        </p:spPr>
        <p:txBody>
          <a:bodyPr/>
          <a:lstStyle/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Researchers are interested in answering many types of questions. For example,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Is the earth warming up?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Does a new medication lower blood pressure</a:t>
            </a:r>
            <a:r>
              <a:rPr lang="en-US" sz="2000" dirty="0" smtClean="0"/>
              <a:t>?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Does the public prefer a certain color in a new fashion line?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Is a new teaching technique better than a traditional one? 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a typeface="+mn-ea"/>
                <a:cs typeface="+mn-cs"/>
              </a:rPr>
              <a:t>Do seat belts reduce the severity of injuries? 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These types of questions can be addressed through statistical hypothesis testing, </a:t>
            </a:r>
            <a:r>
              <a:rPr lang="en-US" sz="2400" dirty="0" smtClean="0">
                <a:solidFill>
                  <a:srgbClr val="FF0000"/>
                </a:solidFill>
              </a:rPr>
              <a:t>which is a decision-making process for evaluating claims about a population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7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Hypothesis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343400"/>
          </a:xfrm>
        </p:spPr>
        <p:txBody>
          <a:bodyPr/>
          <a:lstStyle/>
          <a:p>
            <a:pPr marL="0" indent="0">
              <a:spcBef>
                <a:spcPts val="1800"/>
              </a:spcBef>
              <a:buFont typeface="Wingdings" pitchFamily="2" charset="2"/>
              <a:buNone/>
              <a:tabLst>
                <a:tab pos="53975" algn="l"/>
              </a:tabLst>
              <a:defRPr/>
            </a:pPr>
            <a:r>
              <a:rPr lang="en-US" dirty="0" smtClean="0"/>
              <a:t>Three methods used to test hypotheses: </a:t>
            </a:r>
          </a:p>
          <a:p>
            <a:pPr lvl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1. The traditional method</a:t>
            </a:r>
          </a:p>
          <a:p>
            <a:pPr lvl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2. The </a:t>
            </a:r>
            <a:r>
              <a:rPr lang="en-US" sz="3200" i="1" dirty="0" smtClean="0">
                <a:ea typeface="+mn-ea"/>
                <a:cs typeface="+mn-cs"/>
              </a:rPr>
              <a:t>P</a:t>
            </a:r>
            <a:r>
              <a:rPr lang="en-US" sz="3200" dirty="0" smtClean="0">
                <a:ea typeface="+mn-ea"/>
                <a:cs typeface="+mn-cs"/>
              </a:rPr>
              <a:t>-value method</a:t>
            </a:r>
          </a:p>
          <a:p>
            <a:pPr lvl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3. The confidence interval method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343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focus for in this class will be the traditional method, however it should be noted that all 3 methods can be used as a decision making process.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5100" indent="-1435100"/>
            <a:r>
              <a:rPr lang="en-US" b="1" dirty="0"/>
              <a:t>Step 0 – Assumptions: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Before a hypothesis test of </a:t>
                </a:r>
                <a:r>
                  <a:rPr lang="en-US" smtClean="0"/>
                  <a:t>a mean is </a:t>
                </a:r>
                <a:r>
                  <a:rPr lang="en-US" dirty="0" smtClean="0"/>
                  <a:t>ran it is imperative to address three areas of consideration to ensure that the hypothesis test is a valid test to use for the contextual situation. 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Identify the variable and ensure that the level of measurement is at the interval-ratio method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Identify the method of sampling. If the specific method is not clearly stated – verify that the subjects or data were randomly selected. </a:t>
                </a:r>
              </a:p>
              <a:p>
                <a:pPr marL="514350" indent="-514350">
                  <a:buAutoNum type="arabicParenR"/>
                </a:pPr>
                <a:r>
                  <a:rPr lang="en-US" dirty="0" smtClean="0"/>
                  <a:t>Identify the shape of the population distribution. If there is no indication of normally distributed data – identify the sample size.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 smtClean="0"/>
                  <a:t> and the distribution is made up of sample means then the Central Limit Theorem guarantees an approximately normal distribution.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6" t="-32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pterNumber" hidden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" name="ChapterTitle" hidden="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hapterSubTitle" hidden="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ectionNumber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8.1</a:t>
            </a:r>
            <a:endParaRPr lang="en-US" dirty="0">
              <a:latin typeface="Calibri"/>
            </a:endParaRPr>
          </a:p>
        </p:txBody>
      </p:sp>
      <p:sp>
        <p:nvSpPr>
          <p:cNvPr id="6" name="SectionTitle" hidden="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Steps in Hypothesis Testing—Traditional Method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iveNumber" hidden="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ive" hidden="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ItemNumber" hidden="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ItemTitle"/>
          <p:cNvSpPr>
            <a:spLocks noGrp="1"/>
          </p:cNvSpPr>
          <p:nvPr>
            <p:ph type="body" sz="quarter" idx="18"/>
          </p:nvPr>
        </p:nvSpPr>
        <p:spPr>
          <a:xfrm>
            <a:off x="381000" y="517787"/>
            <a:ext cx="9144000" cy="490450"/>
          </a:xfrm>
        </p:spPr>
        <p:txBody>
          <a:bodyPr/>
          <a:lstStyle/>
          <a:p>
            <a:r>
              <a:rPr lang="en-US" dirty="0"/>
              <a:t>Solving Hypothesis-Testing Problems (Traditional Method)</a:t>
            </a:r>
            <a:endParaRPr lang="en-US" dirty="0">
              <a:latin typeface="Calibri"/>
            </a:endParaRPr>
          </a:p>
        </p:txBody>
      </p:sp>
      <p:sp>
        <p:nvSpPr>
          <p:cNvPr id="11" name="CONS" hidden="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SlideNumber" hidden="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opyright" hidden="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16413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 indent="-1435100"/>
            <a:r>
              <a:rPr lang="en-US" sz="2800" b="1" dirty="0"/>
              <a:t>Step 0 – Assumptions: </a:t>
            </a:r>
          </a:p>
          <a:p>
            <a:pPr marL="1435100" indent="-1435100"/>
            <a:endParaRPr lang="en-US" sz="2800" b="1" dirty="0" smtClean="0"/>
          </a:p>
          <a:p>
            <a:pPr marL="1435100" indent="-1435100"/>
            <a:r>
              <a:rPr lang="en-US" sz="2800" b="1" dirty="0" smtClean="0"/>
              <a:t>Step </a:t>
            </a:r>
            <a:r>
              <a:rPr lang="en-US" sz="2800" b="1" dirty="0"/>
              <a:t>1 </a:t>
            </a:r>
            <a:r>
              <a:rPr lang="en-US" sz="2800" b="1" dirty="0" smtClean="0"/>
              <a:t>	</a:t>
            </a:r>
            <a:r>
              <a:rPr lang="en-US" sz="2800" dirty="0" smtClean="0"/>
              <a:t>State </a:t>
            </a:r>
            <a:r>
              <a:rPr lang="en-US" sz="2800" dirty="0"/>
              <a:t>the hypotheses and identify the claim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marL="1435100" indent="-1435100"/>
            <a:r>
              <a:rPr lang="en-US" sz="2800" b="1" dirty="0"/>
              <a:t>Step 2 </a:t>
            </a:r>
            <a:r>
              <a:rPr lang="en-US" sz="2800" b="1" dirty="0" smtClean="0"/>
              <a:t>	</a:t>
            </a:r>
            <a:r>
              <a:rPr lang="en-US" sz="2800" dirty="0" smtClean="0"/>
              <a:t>Find </a:t>
            </a:r>
            <a:r>
              <a:rPr lang="en-US" sz="2800" dirty="0"/>
              <a:t>the critical value(s) from the appropriate table in Appendix B</a:t>
            </a:r>
            <a:r>
              <a:rPr lang="en-US" sz="2800" dirty="0" smtClean="0"/>
              <a:t> (or using GeoGebra</a:t>
            </a:r>
            <a:r>
              <a:rPr lang="en-US" sz="2800" dirty="0" smtClean="0">
                <a:sym typeface="Wingdings" panose="05000000000000000000" pitchFamily="2" charset="2"/>
              </a:rPr>
              <a:t>)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marL="1435100" indent="-1435100"/>
            <a:r>
              <a:rPr lang="en-US" sz="2800" b="1" dirty="0"/>
              <a:t>Step 3 </a:t>
            </a:r>
            <a:r>
              <a:rPr lang="en-US" sz="2800" b="1" dirty="0" smtClean="0"/>
              <a:t>	</a:t>
            </a:r>
            <a:r>
              <a:rPr lang="en-US" sz="2800" dirty="0" smtClean="0"/>
              <a:t>Compute </a:t>
            </a:r>
            <a:r>
              <a:rPr lang="en-US" sz="2800" dirty="0"/>
              <a:t>the test value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marL="1435100" indent="-1435100"/>
            <a:r>
              <a:rPr lang="en-US" sz="2800" b="1" dirty="0"/>
              <a:t>Step 4 </a:t>
            </a:r>
            <a:r>
              <a:rPr lang="en-US" sz="2800" b="1" dirty="0" smtClean="0"/>
              <a:t>	</a:t>
            </a:r>
            <a:r>
              <a:rPr lang="en-US" sz="2800" dirty="0" smtClean="0"/>
              <a:t>Make </a:t>
            </a:r>
            <a:r>
              <a:rPr lang="en-US" sz="2800" dirty="0"/>
              <a:t>the decision to reject or not reject the null hypothesis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pPr marL="1435100" indent="-1435100"/>
            <a:r>
              <a:rPr lang="en-US" sz="2800" b="1" dirty="0"/>
              <a:t>Step 5 </a:t>
            </a:r>
            <a:r>
              <a:rPr lang="en-US" sz="2800" b="1" dirty="0" smtClean="0"/>
              <a:t>	</a:t>
            </a:r>
            <a:r>
              <a:rPr lang="en-US" sz="2800" dirty="0" smtClean="0"/>
              <a:t>Summarize </a:t>
            </a:r>
            <a:r>
              <a:rPr lang="en-US" sz="2800" dirty="0"/>
              <a:t>the results.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4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1273"/>
            <a:ext cx="78486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81D58"/>
                </a:solidFill>
              </a:rPr>
              <a:t>A</a:t>
            </a:r>
            <a:r>
              <a:rPr lang="en-US" sz="2800" dirty="0" smtClean="0">
                <a:solidFill>
                  <a:srgbClr val="0C2D8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hypothesis </a:t>
            </a:r>
            <a:r>
              <a:rPr lang="en-US" sz="2800" dirty="0" smtClean="0"/>
              <a:t>is a conjecture about a population parameter.  This conjecture may or may not be true.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Examples: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The average age of college students is 24.6 years.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The average score of high school basketball games is less than 88 pts.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The average cost of a BD-DVD player is $79.95.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311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9</a:t>
            </a:r>
            <a:r>
              <a:rPr lang="en-US" sz="2800" dirty="0" smtClean="0"/>
              <a:t>.1 Steps in Hypothesis Testing-</a:t>
            </a:r>
            <a:r>
              <a:rPr lang="en-US" sz="2800" b="1" dirty="0" smtClean="0"/>
              <a:t>Traditional Method</a:t>
            </a:r>
          </a:p>
        </p:txBody>
      </p:sp>
    </p:spTree>
    <p:extLst>
      <p:ext uri="{BB962C8B-B14F-4D97-AF65-F5344CB8AC3E}">
        <p14:creationId xmlns:p14="http://schemas.microsoft.com/office/powerpoint/2010/main" val="35112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4" y="376296"/>
            <a:ext cx="7886700" cy="1325563"/>
          </a:xfrm>
        </p:spPr>
        <p:txBody>
          <a:bodyPr/>
          <a:lstStyle/>
          <a:p>
            <a:r>
              <a:rPr lang="en-US" b="1" dirty="0"/>
              <a:t>Step 0 – Assumptions: </a:t>
            </a:r>
            <a:br>
              <a:rPr lang="en-US" b="1" dirty="0"/>
            </a:br>
            <a:r>
              <a:rPr lang="en-US" b="1" dirty="0"/>
              <a:t>Step 1 </a:t>
            </a:r>
            <a:r>
              <a:rPr lang="en-US" dirty="0" smtClean="0"/>
              <a:t>Stating </a:t>
            </a:r>
            <a:r>
              <a:rPr lang="en-US" dirty="0"/>
              <a:t>the </a:t>
            </a:r>
            <a:r>
              <a:rPr lang="en-US" dirty="0" smtClean="0"/>
              <a:t>hypotheses: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49" y="1769100"/>
                <a:ext cx="8763000" cy="3429000"/>
              </a:xfrm>
            </p:spPr>
            <p:txBody>
              <a:bodyPr/>
              <a:lstStyle/>
              <a:p>
                <a:r>
                  <a:rPr lang="en-US" sz="2400" dirty="0" smtClean="0"/>
                  <a:t>There are two components to the hypotheses: </a:t>
                </a:r>
              </a:p>
              <a:p>
                <a:pPr lvl="1">
                  <a:defRPr/>
                </a:pPr>
                <a:r>
                  <a:rPr lang="en-US" sz="2000" b="1" u="sng" dirty="0" smtClean="0">
                    <a:solidFill>
                      <a:srgbClr val="C00000"/>
                    </a:solidFill>
                  </a:rPr>
                  <a:t>Null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000" dirty="0"/>
                  <a:t>a statistical hypothesis that states that there is </a:t>
                </a:r>
                <a:r>
                  <a:rPr lang="en-US" sz="2000" u="sng" dirty="0"/>
                  <a:t>no difference</a:t>
                </a:r>
                <a:r>
                  <a:rPr lang="en-US" sz="2000" dirty="0"/>
                  <a:t> between a parameter and a specific </a:t>
                </a:r>
                <a:r>
                  <a:rPr lang="en-US" sz="2000" dirty="0" smtClean="0"/>
                  <a:t>value or between </a:t>
                </a:r>
                <a:r>
                  <a:rPr lang="en-US" sz="2000" dirty="0"/>
                  <a:t>two </a:t>
                </a:r>
                <a:r>
                  <a:rPr lang="en-US" sz="2000" dirty="0" smtClean="0"/>
                  <a:t>parameters</a:t>
                </a:r>
              </a:p>
              <a:p>
                <a:pPr lvl="1">
                  <a:defRPr/>
                </a:pPr>
                <a:r>
                  <a:rPr lang="en-US" sz="2000" b="1" u="sng" dirty="0" smtClean="0">
                    <a:solidFill>
                      <a:srgbClr val="C00000"/>
                    </a:solidFill>
                  </a:rPr>
                  <a:t>Alternative Hypothesis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1" i="1" u="sng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i="1" u="sng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a statistical hypothesis that states the existence of a </a:t>
                </a:r>
                <a:r>
                  <a:rPr lang="en-US" sz="2000" u="sng" dirty="0"/>
                  <a:t>difference</a:t>
                </a:r>
                <a:r>
                  <a:rPr lang="en-US" sz="2000" dirty="0"/>
                  <a:t> between a parameter and a specific value, or </a:t>
                </a:r>
                <a:r>
                  <a:rPr lang="en-US" sz="2000" dirty="0" smtClean="0"/>
                  <a:t>between </a:t>
                </a:r>
                <a:r>
                  <a:rPr lang="en-US" sz="2000" dirty="0"/>
                  <a:t>two parameters. </a:t>
                </a:r>
              </a:p>
              <a:p>
                <a:pPr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49" y="1769100"/>
                <a:ext cx="8763000" cy="3429000"/>
              </a:xfrm>
              <a:blipFill rotWithShape="0">
                <a:blip r:embed="rId2"/>
                <a:stretch>
                  <a:fillRect l="-904" t="-2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9074" y="5198100"/>
                <a:ext cx="87153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 smtClean="0"/>
                  <a:t>When a researcher conducts a study, he or she is generally looking for evidence to support a </a:t>
                </a:r>
                <a:r>
                  <a:rPr lang="en-US" sz="24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claim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400" b="1" dirty="0" smtClean="0"/>
                  <a:t>That claim is either the null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dirty="0" smtClean="0"/>
                  <a:t>) or alternative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hypothesis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" y="5198100"/>
                <a:ext cx="871537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979" t="-4061" r="-174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4096" y="4260007"/>
            <a:ext cx="6886575" cy="681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AND </a:t>
            </a:r>
            <a:r>
              <a:rPr lang="en-US" dirty="0" smtClean="0"/>
              <a:t>Identifying the Claim: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4480" y="2328840"/>
              <a:ext cx="7774560" cy="3312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2323080"/>
                <a:ext cx="7783920" cy="33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0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48700" cy="481012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sz="1800" dirty="0" smtClean="0"/>
                  <a:t>Example: The mean depth of water in particular lake is 400 ft, but you claim that it has actually decreased over time. 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 smtClean="0"/>
                  <a:t>     The </a:t>
                </a:r>
                <a:r>
                  <a:rPr lang="en-US" sz="1600" b="1" dirty="0" smtClean="0">
                    <a:solidFill>
                      <a:srgbClr val="0070C0"/>
                    </a:solidFill>
                  </a:rPr>
                  <a:t>Null Hypothesis </a:t>
                </a:r>
                <a:r>
                  <a:rPr lang="en-US" sz="1600" dirty="0" smtClean="0"/>
                  <a:t>would be that average has not changed or that the average is still 400 ft. 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In other words, there is no difference  </a:t>
                </a:r>
                <a:r>
                  <a:rPr lang="en-US" sz="1600" dirty="0" smtClean="0">
                    <a:solidFill>
                      <a:srgbClr val="0070C0"/>
                    </a:solidFill>
                    <a:sym typeface="Wingdings" pitchFamily="2" charset="2"/>
                  </a:rPr>
                  <a:t>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  400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 smtClean="0"/>
                  <a:t>     The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alternative hypothesis </a:t>
                </a:r>
                <a:r>
                  <a:rPr lang="en-US" sz="1600" dirty="0" smtClean="0"/>
                  <a:t>is that the depth has decreased.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 smtClean="0"/>
                  <a:t>      In other words, the depth is less than 400 feet. </a:t>
                </a:r>
                <a:r>
                  <a:rPr lang="en-US" sz="1600" dirty="0">
                    <a:sym typeface="Wingdings" pitchFamily="2" charset="2"/>
                  </a:rPr>
                  <a:t>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 smtClean="0"/>
                  <a:t>&lt;  400  </a:t>
                </a:r>
                <a:r>
                  <a:rPr lang="en-US" sz="1600" b="1" dirty="0" smtClean="0"/>
                  <a:t>CLAIM</a:t>
                </a:r>
                <a:endParaRPr lang="en-US" sz="1600" b="1" dirty="0"/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endParaRPr lang="en-US" sz="1600" dirty="0" smtClean="0"/>
              </a:p>
              <a:p>
                <a:pPr>
                  <a:lnSpc>
                    <a:spcPct val="120000"/>
                  </a:lnSpc>
                  <a:defRPr/>
                </a:pPr>
                <a:r>
                  <a:rPr lang="en-US" sz="1800" dirty="0" smtClean="0"/>
                  <a:t>Example: The average college student’s credit card debt is $3262. You claim that the average credit card debt of a college student hasn’t changed. 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 smtClean="0"/>
                  <a:t>     The </a:t>
                </a:r>
                <a:r>
                  <a:rPr lang="en-US" sz="1600" b="1" dirty="0">
                    <a:solidFill>
                      <a:srgbClr val="0070C0"/>
                    </a:solidFill>
                  </a:rPr>
                  <a:t>Null Hypothesis </a:t>
                </a:r>
                <a:r>
                  <a:rPr lang="en-US" sz="1600" dirty="0"/>
                  <a:t>would be </a:t>
                </a:r>
                <a:r>
                  <a:rPr lang="en-US" sz="1600" dirty="0" smtClean="0"/>
                  <a:t>that the average credit card debt for a college student is $3262.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/>
                  <a:t>	</a:t>
                </a:r>
                <a:r>
                  <a:rPr lang="en-US" sz="1600" dirty="0" smtClean="0"/>
                  <a:t> </a:t>
                </a:r>
                <a:r>
                  <a:rPr lang="en-US" sz="16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smtClean="0"/>
                  <a:t>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 smtClean="0"/>
                  <a:t>$3262 </a:t>
                </a:r>
                <a:r>
                  <a:rPr lang="en-US" sz="1600" b="1" dirty="0" smtClean="0"/>
                  <a:t>CLAIM</a:t>
                </a:r>
                <a:endParaRPr lang="en-US" sz="1600" dirty="0"/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 smtClean="0"/>
                  <a:t>     The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alternative hypothesis </a:t>
                </a:r>
                <a:r>
                  <a:rPr lang="en-US" sz="1600" dirty="0" smtClean="0"/>
                  <a:t>is that the average credit card debt is </a:t>
                </a:r>
                <a:r>
                  <a:rPr lang="en-US" sz="1600" i="1" dirty="0" smtClean="0"/>
                  <a:t>different</a:t>
                </a:r>
                <a:r>
                  <a:rPr lang="en-US" sz="1600" dirty="0" smtClean="0"/>
                  <a:t> than $3262. </a:t>
                </a:r>
              </a:p>
              <a:p>
                <a:pPr marL="0" indent="0">
                  <a:lnSpc>
                    <a:spcPct val="120000"/>
                  </a:lnSpc>
                  <a:buNone/>
                  <a:defRPr/>
                </a:pPr>
                <a:r>
                  <a:rPr lang="en-US" sz="1600" dirty="0" smtClean="0"/>
                  <a:t> 	</a:t>
                </a:r>
                <a:r>
                  <a:rPr lang="en-US" sz="1600" dirty="0" smtClean="0">
                    <a:sym typeface="Wingdings" pitchFamily="2" charset="2"/>
                  </a:rPr>
                  <a:t>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≠  $3262</a:t>
                </a:r>
                <a:endParaRPr lang="en-US" sz="1600" dirty="0"/>
              </a:p>
              <a:p>
                <a:pPr marL="0" indent="0">
                  <a:buNone/>
                  <a:defRPr/>
                </a:pPr>
                <a:endParaRPr lang="en-US" sz="1600" dirty="0" smtClean="0"/>
              </a:p>
              <a:p>
                <a:pPr>
                  <a:defRPr/>
                </a:pPr>
                <a:endParaRPr lang="en-US" sz="1600" dirty="0" smtClean="0"/>
              </a:p>
              <a:p>
                <a:pPr>
                  <a:defRPr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48700" cy="4810125"/>
              </a:xfrm>
              <a:blipFill rotWithShape="0">
                <a:blip r:embed="rId2"/>
                <a:stretch>
                  <a:fillRect l="-494" b="-1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 bwMode="auto">
          <a:xfrm>
            <a:off x="447675" y="0"/>
            <a:ext cx="8229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kern="0" dirty="0" smtClean="0"/>
              <a:t>Lets look at some examples </a:t>
            </a:r>
          </a:p>
          <a:p>
            <a:r>
              <a:rPr lang="en-US" sz="2800" b="1" kern="0" dirty="0" smtClean="0"/>
              <a:t>Step 1 </a:t>
            </a:r>
            <a:r>
              <a:rPr lang="en-US" sz="2800" kern="0" dirty="0" smtClean="0"/>
              <a:t>Stating the hypotheses and identifying the claim.</a:t>
            </a:r>
            <a:endParaRPr lang="en-US" sz="28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4640" y="1566000"/>
              <a:ext cx="8539920" cy="340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720" y="1558440"/>
                <a:ext cx="8555760" cy="34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0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PSSECTIONTITLE" val="Steps in Hypothesis Testing—Traditional Method"/>
  <p:tag name="AMPSSECTIONNUMBER" val="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PSSECTIONTITLE" val="Steps in Hypothesis Testing—Traditional Method"/>
  <p:tag name="AMPSSECTIONNUMBER" val="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PSSECTIONTITLE" val="Steps in Hypothesis Testing—Traditional Method"/>
  <p:tag name="AMPSSECTIONNUMBER" val="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1838</Words>
  <Application>Microsoft Office PowerPoint</Application>
  <PresentationFormat>On-screen Show (4:3)</PresentationFormat>
  <Paragraphs>213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Symbol</vt:lpstr>
      <vt:lpstr>Impact</vt:lpstr>
      <vt:lpstr>Cambria Math</vt:lpstr>
      <vt:lpstr>Calibri Light</vt:lpstr>
      <vt:lpstr>Calibri</vt:lpstr>
      <vt:lpstr>Wingdings</vt:lpstr>
      <vt:lpstr>Times New Roman</vt:lpstr>
      <vt:lpstr>Office Theme</vt:lpstr>
      <vt:lpstr>Ch 9 Fundamentals of Hypothesis Testing</vt:lpstr>
      <vt:lpstr>What Will I Learn in Ch 9  Fundamentals of Hypothesis Testing? </vt:lpstr>
      <vt:lpstr>Chapter 9 Section 1: Hypothesis Testing</vt:lpstr>
      <vt:lpstr>Hypothesis Testing</vt:lpstr>
      <vt:lpstr>Step 0 – Assumptions: </vt:lpstr>
      <vt:lpstr>PowerPoint Presentation</vt:lpstr>
      <vt:lpstr>9.1 Steps in Hypothesis Testing-Traditional Method</vt:lpstr>
      <vt:lpstr>Step 0 – Assumptions:  Step 1 Stating the hypotheses:</vt:lpstr>
      <vt:lpstr>PowerPoint Presentation</vt:lpstr>
      <vt:lpstr>You try it:</vt:lpstr>
      <vt:lpstr>You try it:</vt:lpstr>
      <vt:lpstr>Before moving on to Step 2, let’s think about the big picture: Hypothesis Testing is only part of the research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You try it</vt:lpstr>
      <vt:lpstr>Example: You try it</vt:lpstr>
      <vt:lpstr>PowerPoint Presentation</vt:lpstr>
      <vt:lpstr>PowerPoint Presentation</vt:lpstr>
      <vt:lpstr>PowerPoint Presentation</vt:lpstr>
      <vt:lpstr>Hypothesis Testing: Error Type and Levels of Significance  Why do we choose α = 0.01 , α = 0.05, or α = 0.1? What does it mean?)</vt:lpstr>
      <vt:lpstr>Hypothesis Testing: Types of Errors</vt:lpstr>
      <vt:lpstr>PowerPoint Presentation</vt:lpstr>
      <vt:lpstr>PowerPoint Presentation</vt:lpstr>
    </vt:vector>
  </TitlesOfParts>
  <Company>Heritage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Section 1: Hypothesis Testing</dc:title>
  <dc:creator>Maltos, Karita</dc:creator>
  <cp:lastModifiedBy>Wiley, Tamera</cp:lastModifiedBy>
  <cp:revision>95</cp:revision>
  <cp:lastPrinted>2020-04-01T03:20:23Z</cp:lastPrinted>
  <dcterms:created xsi:type="dcterms:W3CDTF">2015-10-08T15:11:06Z</dcterms:created>
  <dcterms:modified xsi:type="dcterms:W3CDTF">2020-04-01T04:39:33Z</dcterms:modified>
</cp:coreProperties>
</file>